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70" r:id="rId1"/>
  </p:sldMasterIdLst>
  <p:notesMasterIdLst>
    <p:notesMasterId r:id="rId21"/>
  </p:notesMasterIdLst>
  <p:handoutMasterIdLst>
    <p:handoutMasterId r:id="rId22"/>
  </p:handoutMasterIdLst>
  <p:sldIdLst>
    <p:sldId id="265" r:id="rId2"/>
    <p:sldId id="295" r:id="rId3"/>
    <p:sldId id="284" r:id="rId4"/>
    <p:sldId id="285" r:id="rId5"/>
    <p:sldId id="303" r:id="rId6"/>
    <p:sldId id="299" r:id="rId7"/>
    <p:sldId id="297" r:id="rId8"/>
    <p:sldId id="305" r:id="rId9"/>
    <p:sldId id="286" r:id="rId10"/>
    <p:sldId id="306" r:id="rId11"/>
    <p:sldId id="291" r:id="rId12"/>
    <p:sldId id="307" r:id="rId13"/>
    <p:sldId id="301" r:id="rId14"/>
    <p:sldId id="304" r:id="rId15"/>
    <p:sldId id="302" r:id="rId16"/>
    <p:sldId id="298" r:id="rId17"/>
    <p:sldId id="296" r:id="rId18"/>
    <p:sldId id="300" r:id="rId19"/>
    <p:sldId id="263" r:id="rId2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1">
          <p15:clr>
            <a:srgbClr val="A4A3A4"/>
          </p15:clr>
        </p15:guide>
        <p15:guide id="2" pos="2874">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2595315-6059-63B0-9BE8-AAFD11894995}" name="Елена Иванченко" initials="ЕИ" userId="7f7d7db965285a96"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Самолетов" initials="С" lastIdx="3"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Светлый стиль 1 — акцент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5AB1C69-6EDB-4FF4-983F-18BD219EF322}" styleName="Средний стиль 2 — акцент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72" autoAdjust="0"/>
  </p:normalViewPr>
  <p:slideViewPr>
    <p:cSldViewPr snapToGrid="0" snapToObjects="1" showGuides="1">
      <p:cViewPr varScale="1">
        <p:scale>
          <a:sx n="105" d="100"/>
          <a:sy n="105" d="100"/>
        </p:scale>
        <p:origin x="89" y="219"/>
      </p:cViewPr>
      <p:guideLst>
        <p:guide orient="horz" pos="1611"/>
        <p:guide pos="287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5" d="100"/>
          <a:sy n="85" d="100"/>
        </p:scale>
        <p:origin x="388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28"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9412975-4CFD-C441-A244-B7FD9A9579C2}" type="datetimeFigureOut">
              <a:rPr lang="en-US" smtClean="0"/>
              <a:pPr/>
              <a:t>5/14/2023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2D660DC-725D-2A44-9F89-74FE668A9C6B}" type="slidenum">
              <a:rPr lang="en-US" smtClean="0"/>
              <a:pPr/>
              <a:t>‹#›</a:t>
            </a:fld>
            <a:endParaRPr lang="en-US"/>
          </a:p>
        </p:txBody>
      </p:sp>
    </p:spTree>
    <p:extLst>
      <p:ext uri="{BB962C8B-B14F-4D97-AF65-F5344CB8AC3E}">
        <p14:creationId xmlns:p14="http://schemas.microsoft.com/office/powerpoint/2010/main" val="14471254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AFD1C8-470D-774F-8B40-381C3059BD4A}" type="datetimeFigureOut">
              <a:rPr lang="en-US" smtClean="0"/>
              <a:pPr/>
              <a:t>5/14/2023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49711C-DB87-6342-8123-FE7E39EB0067}" type="slidenum">
              <a:rPr lang="en-US" smtClean="0"/>
              <a:pPr/>
              <a:t>‹#›</a:t>
            </a:fld>
            <a:endParaRPr lang="en-US"/>
          </a:p>
        </p:txBody>
      </p:sp>
    </p:spTree>
    <p:extLst>
      <p:ext uri="{BB962C8B-B14F-4D97-AF65-F5344CB8AC3E}">
        <p14:creationId xmlns:p14="http://schemas.microsoft.com/office/powerpoint/2010/main" val="412007329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Сказать про время занимаемое разными подписями</a:t>
            </a:r>
          </a:p>
        </p:txBody>
      </p:sp>
      <p:sp>
        <p:nvSpPr>
          <p:cNvPr id="4" name="Номер слайда 3"/>
          <p:cNvSpPr>
            <a:spLocks noGrp="1"/>
          </p:cNvSpPr>
          <p:nvPr>
            <p:ph type="sldNum" sz="quarter" idx="5"/>
          </p:nvPr>
        </p:nvSpPr>
        <p:spPr/>
        <p:txBody>
          <a:bodyPr/>
          <a:lstStyle/>
          <a:p>
            <a:fld id="{F449711C-DB87-6342-8123-FE7E39EB0067}" type="slidenum">
              <a:rPr lang="en-US" smtClean="0"/>
              <a:pPr/>
              <a:t>2</a:t>
            </a:fld>
            <a:endParaRPr lang="en-US"/>
          </a:p>
        </p:txBody>
      </p:sp>
    </p:spTree>
    <p:extLst>
      <p:ext uri="{BB962C8B-B14F-4D97-AF65-F5344CB8AC3E}">
        <p14:creationId xmlns:p14="http://schemas.microsoft.com/office/powerpoint/2010/main" val="663948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Сказать про время занимаемое разными подписями</a:t>
            </a:r>
          </a:p>
        </p:txBody>
      </p:sp>
      <p:sp>
        <p:nvSpPr>
          <p:cNvPr id="4" name="Номер слайда 3"/>
          <p:cNvSpPr>
            <a:spLocks noGrp="1"/>
          </p:cNvSpPr>
          <p:nvPr>
            <p:ph type="sldNum" sz="quarter" idx="5"/>
          </p:nvPr>
        </p:nvSpPr>
        <p:spPr/>
        <p:txBody>
          <a:bodyPr/>
          <a:lstStyle/>
          <a:p>
            <a:fld id="{F449711C-DB87-6342-8123-FE7E39EB0067}" type="slidenum">
              <a:rPr lang="en-US" smtClean="0"/>
              <a:pPr/>
              <a:t>6</a:t>
            </a:fld>
            <a:endParaRPr lang="en-US"/>
          </a:p>
        </p:txBody>
      </p:sp>
    </p:spTree>
    <p:extLst>
      <p:ext uri="{BB962C8B-B14F-4D97-AF65-F5344CB8AC3E}">
        <p14:creationId xmlns:p14="http://schemas.microsoft.com/office/powerpoint/2010/main" val="4193161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7</a:t>
            </a:fld>
            <a:endParaRPr lang="en-US"/>
          </a:p>
        </p:txBody>
      </p:sp>
    </p:spTree>
    <p:extLst>
      <p:ext uri="{BB962C8B-B14F-4D97-AF65-F5344CB8AC3E}">
        <p14:creationId xmlns:p14="http://schemas.microsoft.com/office/powerpoint/2010/main" val="4144476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8</a:t>
            </a:fld>
            <a:endParaRPr lang="en-US"/>
          </a:p>
        </p:txBody>
      </p:sp>
    </p:spTree>
    <p:extLst>
      <p:ext uri="{BB962C8B-B14F-4D97-AF65-F5344CB8AC3E}">
        <p14:creationId xmlns:p14="http://schemas.microsoft.com/office/powerpoint/2010/main" val="767843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Поменять блок схему</a:t>
            </a:r>
          </a:p>
        </p:txBody>
      </p:sp>
      <p:sp>
        <p:nvSpPr>
          <p:cNvPr id="4" name="Номер слайда 3"/>
          <p:cNvSpPr>
            <a:spLocks noGrp="1"/>
          </p:cNvSpPr>
          <p:nvPr>
            <p:ph type="sldNum" sz="quarter" idx="5"/>
          </p:nvPr>
        </p:nvSpPr>
        <p:spPr/>
        <p:txBody>
          <a:bodyPr/>
          <a:lstStyle/>
          <a:p>
            <a:fld id="{F449711C-DB87-6342-8123-FE7E39EB0067}" type="slidenum">
              <a:rPr lang="en-US" smtClean="0"/>
              <a:pPr/>
              <a:t>9</a:t>
            </a:fld>
            <a:endParaRPr lang="en-US"/>
          </a:p>
        </p:txBody>
      </p:sp>
    </p:spTree>
    <p:extLst>
      <p:ext uri="{BB962C8B-B14F-4D97-AF65-F5344CB8AC3E}">
        <p14:creationId xmlns:p14="http://schemas.microsoft.com/office/powerpoint/2010/main" val="3119855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Показать работу </a:t>
            </a:r>
          </a:p>
        </p:txBody>
      </p:sp>
      <p:sp>
        <p:nvSpPr>
          <p:cNvPr id="4" name="Номер слайда 3"/>
          <p:cNvSpPr>
            <a:spLocks noGrp="1"/>
          </p:cNvSpPr>
          <p:nvPr>
            <p:ph type="sldNum" sz="quarter" idx="5"/>
          </p:nvPr>
        </p:nvSpPr>
        <p:spPr/>
        <p:txBody>
          <a:bodyPr/>
          <a:lstStyle/>
          <a:p>
            <a:fld id="{F449711C-DB87-6342-8123-FE7E39EB0067}" type="slidenum">
              <a:rPr lang="en-US" smtClean="0"/>
              <a:pPr/>
              <a:t>10</a:t>
            </a:fld>
            <a:endParaRPr lang="en-US"/>
          </a:p>
        </p:txBody>
      </p:sp>
    </p:spTree>
    <p:extLst>
      <p:ext uri="{BB962C8B-B14F-4D97-AF65-F5344CB8AC3E}">
        <p14:creationId xmlns:p14="http://schemas.microsoft.com/office/powerpoint/2010/main" val="3651215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Табличка с параметрами</a:t>
            </a:r>
          </a:p>
        </p:txBody>
      </p:sp>
      <p:sp>
        <p:nvSpPr>
          <p:cNvPr id="4" name="Номер слайда 3"/>
          <p:cNvSpPr>
            <a:spLocks noGrp="1"/>
          </p:cNvSpPr>
          <p:nvPr>
            <p:ph type="sldNum" sz="quarter" idx="5"/>
          </p:nvPr>
        </p:nvSpPr>
        <p:spPr/>
        <p:txBody>
          <a:bodyPr/>
          <a:lstStyle/>
          <a:p>
            <a:fld id="{F449711C-DB87-6342-8123-FE7E39EB0067}" type="slidenum">
              <a:rPr lang="en-US" smtClean="0"/>
              <a:pPr/>
              <a:t>16</a:t>
            </a:fld>
            <a:endParaRPr lang="en-US"/>
          </a:p>
        </p:txBody>
      </p:sp>
    </p:spTree>
    <p:extLst>
      <p:ext uri="{BB962C8B-B14F-4D97-AF65-F5344CB8AC3E}">
        <p14:creationId xmlns:p14="http://schemas.microsoft.com/office/powerpoint/2010/main" val="3715001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В прошедшем времени </a:t>
            </a:r>
            <a:r>
              <a:rPr lang="ru-RU" dirty="0" err="1"/>
              <a:t>разарботка</a:t>
            </a:r>
            <a:r>
              <a:rPr lang="ru-RU" dirty="0"/>
              <a:t> методики позволяет </a:t>
            </a:r>
          </a:p>
        </p:txBody>
      </p:sp>
      <p:sp>
        <p:nvSpPr>
          <p:cNvPr id="4" name="Номер слайда 3"/>
          <p:cNvSpPr>
            <a:spLocks noGrp="1"/>
          </p:cNvSpPr>
          <p:nvPr>
            <p:ph type="sldNum" sz="quarter" idx="5"/>
          </p:nvPr>
        </p:nvSpPr>
        <p:spPr/>
        <p:txBody>
          <a:bodyPr/>
          <a:lstStyle/>
          <a:p>
            <a:fld id="{F449711C-DB87-6342-8123-FE7E39EB0067}" type="slidenum">
              <a:rPr lang="en-US" smtClean="0"/>
              <a:pPr/>
              <a:t>17</a:t>
            </a:fld>
            <a:endParaRPr lang="en-US"/>
          </a:p>
        </p:txBody>
      </p:sp>
    </p:spTree>
    <p:extLst>
      <p:ext uri="{BB962C8B-B14F-4D97-AF65-F5344CB8AC3E}">
        <p14:creationId xmlns:p14="http://schemas.microsoft.com/office/powerpoint/2010/main" val="31948628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5098416" y="490274"/>
            <a:ext cx="184731" cy="369332"/>
          </a:xfrm>
          <a:prstGeom prst="rect">
            <a:avLst/>
          </a:prstGeom>
          <a:noFill/>
        </p:spPr>
        <p:txBody>
          <a:bodyPr wrap="none" rtlCol="0">
            <a:spAutoFit/>
          </a:bodyPr>
          <a:lstStyle/>
          <a:p>
            <a:endParaRPr lang="en-US" dirty="0"/>
          </a:p>
        </p:txBody>
      </p:sp>
      <p:sp>
        <p:nvSpPr>
          <p:cNvPr id="8" name="TextBox 7"/>
          <p:cNvSpPr txBox="1"/>
          <p:nvPr/>
        </p:nvSpPr>
        <p:spPr>
          <a:xfrm>
            <a:off x="5910801" y="427239"/>
            <a:ext cx="184731" cy="369332"/>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67783B35-4D64-24CD-46E0-32E9FC276C40}"/>
              </a:ext>
            </a:extLst>
          </p:cNvPr>
          <p:cNvSpPr txBox="1"/>
          <p:nvPr userDrawn="1"/>
        </p:nvSpPr>
        <p:spPr>
          <a:xfrm>
            <a:off x="5098416" y="490274"/>
            <a:ext cx="184731" cy="369332"/>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35FEFD47-67FA-CC9C-A247-DDA306E69DC7}"/>
              </a:ext>
            </a:extLst>
          </p:cNvPr>
          <p:cNvSpPr txBox="1"/>
          <p:nvPr userDrawn="1"/>
        </p:nvSpPr>
        <p:spPr>
          <a:xfrm>
            <a:off x="5910801" y="427239"/>
            <a:ext cx="184731" cy="369332"/>
          </a:xfrm>
          <a:prstGeom prst="rect">
            <a:avLst/>
          </a:prstGeom>
          <a:noFill/>
        </p:spPr>
        <p:txBody>
          <a:bodyPr wrap="none" rtlCol="0">
            <a:spAutoFit/>
          </a:bodyPr>
          <a:lstStyle/>
          <a:p>
            <a:endParaRPr lang="en-US" dirty="0"/>
          </a:p>
        </p:txBody>
      </p:sp>
      <p:sp>
        <p:nvSpPr>
          <p:cNvPr id="4" name="Title 1">
            <a:extLst>
              <a:ext uri="{FF2B5EF4-FFF2-40B4-BE49-F238E27FC236}">
                <a16:creationId xmlns:a16="http://schemas.microsoft.com/office/drawing/2014/main" id="{2B74B261-5474-8217-1C1F-DF8DF956D9C5}"/>
              </a:ext>
            </a:extLst>
          </p:cNvPr>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5" name="Content Placeholder 2">
            <a:extLst>
              <a:ext uri="{FF2B5EF4-FFF2-40B4-BE49-F238E27FC236}">
                <a16:creationId xmlns:a16="http://schemas.microsoft.com/office/drawing/2014/main" id="{85A92729-C745-7CCF-6847-2DF14BA71383}"/>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2000" baseline="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r>
              <a:rPr lang="ru-RU" sz="2000" dirty="0">
                <a:latin typeface="Golos Text" panose="020B0503020202020204"/>
              </a:rPr>
              <a:t>Здесь при необходимости располагается основной текст слайда, ключевая формулировка.</a:t>
            </a:r>
          </a:p>
          <a:p>
            <a:endParaRPr lang="ru-RU" sz="2000" dirty="0">
              <a:latin typeface="Golos Text" panose="020B0503020202020204"/>
            </a:endParaRPr>
          </a:p>
          <a:p>
            <a:pPr marL="0" indent="0" algn="l">
              <a:buNone/>
            </a:pPr>
            <a:r>
              <a:rPr lang="ru-RU" sz="18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800" b="0" i="0" dirty="0">
                <a:solidFill>
                  <a:srgbClr val="2C2D2E"/>
                </a:solidFill>
                <a:effectLst/>
                <a:latin typeface="Golos Text" panose="020B0503020202020204"/>
              </a:rPr>
              <a:t> список;</a:t>
            </a:r>
          </a:p>
          <a:p>
            <a:pPr algn="l">
              <a:buFont typeface="Arial" panose="020B0604020202020204" pitchFamily="34" charset="0"/>
              <a:buChar char="•"/>
            </a:pPr>
            <a:r>
              <a:rPr lang="ru-RU" sz="1800" b="0" i="0" dirty="0">
                <a:solidFill>
                  <a:srgbClr val="2C2D2E"/>
                </a:solidFill>
                <a:effectLst/>
                <a:latin typeface="Golos Text" panose="020B0503020202020204"/>
              </a:rPr>
              <a:t> список;</a:t>
            </a:r>
          </a:p>
          <a:p>
            <a:pPr algn="l">
              <a:buFont typeface="Arial" panose="020B0604020202020204" pitchFamily="34" charset="0"/>
              <a:buChar char="•"/>
            </a:pPr>
            <a:r>
              <a:rPr lang="ru-RU" sz="18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359977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8ABD215D-CFC7-1CAC-2144-1C4A51F1FEB9}"/>
              </a:ext>
            </a:extLst>
          </p:cNvPr>
          <p:cNvSpPr>
            <a:spLocks noGrp="1"/>
          </p:cNvSpPr>
          <p:nvPr>
            <p:ph type="body" sz="quarter" idx="11" hasCustomPrompt="1"/>
          </p:nvPr>
        </p:nvSpPr>
        <p:spPr>
          <a:xfrm>
            <a:off x="624113" y="1233715"/>
            <a:ext cx="7170057" cy="3410856"/>
          </a:xfrm>
        </p:spPr>
        <p:txBody>
          <a:bodyPr>
            <a:normAutofit/>
          </a:bodyPr>
          <a:lstStyle>
            <a:lvl1pPr marL="0" indent="0">
              <a:buFontTx/>
              <a:buNone/>
              <a:defRPr sz="1600" baseline="0"/>
            </a:lvl1pPr>
            <a:lvl2pPr marL="457200" indent="0">
              <a:buFontTx/>
              <a:buNone/>
              <a:defRPr sz="1600" baseline="0"/>
            </a:lvl2pPr>
            <a:lvl3pPr marL="914400" indent="0">
              <a:buFontTx/>
              <a:buNone/>
              <a:defRPr sz="1600" baseline="0"/>
            </a:lvl3pPr>
            <a:lvl4pPr marL="1371600" indent="0">
              <a:buFontTx/>
              <a:buNone/>
              <a:defRPr sz="1600" baseline="0"/>
            </a:lvl4pPr>
            <a:lvl5pPr>
              <a:buFontTx/>
              <a:buNone/>
              <a:defRPr sz="1600" baseline="0"/>
            </a:lvl5pPr>
          </a:lstStyle>
          <a:p>
            <a:r>
              <a:rPr lang="ru-RU" sz="1600" dirty="0">
                <a:latin typeface="Golos Text" panose="020B0503020202020204"/>
              </a:rPr>
              <a:t>Здесь при необходимости располагается основной текст слайда, ключевая формулировка.</a:t>
            </a:r>
          </a:p>
          <a:p>
            <a:endParaRPr lang="ru-RU" sz="1600" dirty="0">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
        <p:nvSpPr>
          <p:cNvPr id="2" name="Title 1">
            <a:extLst>
              <a:ext uri="{FF2B5EF4-FFF2-40B4-BE49-F238E27FC236}">
                <a16:creationId xmlns:a16="http://schemas.microsoft.com/office/drawing/2014/main" id="{7B8569F4-01AC-6221-63B9-0F06F87F2597}"/>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3103360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7">
            <a:extLst>
              <a:ext uri="{FF2B5EF4-FFF2-40B4-BE49-F238E27FC236}">
                <a16:creationId xmlns:a16="http://schemas.microsoft.com/office/drawing/2014/main" id="{3706F3BB-2486-D68F-6966-44BBD62CEC68}"/>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ru-RU" sz="1200" dirty="0">
                <a:latin typeface="Golos Text" panose="020B0503020202020204"/>
              </a:rPr>
              <a:t>Здесь при необходимости располагается основной текст слайда, ключевая формулировка.</a:t>
            </a:r>
          </a:p>
        </p:txBody>
      </p:sp>
      <p:sp>
        <p:nvSpPr>
          <p:cNvPr id="4" name="Текст 13">
            <a:extLst>
              <a:ext uri="{FF2B5EF4-FFF2-40B4-BE49-F238E27FC236}">
                <a16:creationId xmlns:a16="http://schemas.microsoft.com/office/drawing/2014/main" id="{49722966-1EC6-6348-3A3A-25A27C8E506C}"/>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5" name="Текст 7">
            <a:extLst>
              <a:ext uri="{FF2B5EF4-FFF2-40B4-BE49-F238E27FC236}">
                <a16:creationId xmlns:a16="http://schemas.microsoft.com/office/drawing/2014/main" id="{D2BFFE86-F97D-E925-927B-0F6BBD2D6EE0}"/>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200" dirty="0">
                <a:latin typeface="Golos Text" panose="020B0503020202020204"/>
              </a:rPr>
              <a:t>Основной текст слайда, ключевая формулировка.</a:t>
            </a:r>
          </a:p>
          <a:p>
            <a:pPr marL="0" indent="0" algn="l">
              <a:buNone/>
            </a:pPr>
            <a:endParaRPr lang="en-US" sz="1200" b="1" i="0" dirty="0">
              <a:solidFill>
                <a:srgbClr val="2C2D2E"/>
              </a:solidFill>
              <a:effectLst/>
              <a:latin typeface="Golos Text" panose="020B0503020202020204"/>
            </a:endParaRPr>
          </a:p>
          <a:p>
            <a:pPr marL="0" indent="0" algn="l">
              <a:buNone/>
            </a:pPr>
            <a:r>
              <a:rPr lang="ru-RU" sz="12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конец списка.</a:t>
            </a:r>
          </a:p>
        </p:txBody>
      </p:sp>
      <p:sp>
        <p:nvSpPr>
          <p:cNvPr id="6" name="Текст 13">
            <a:extLst>
              <a:ext uri="{FF2B5EF4-FFF2-40B4-BE49-F238E27FC236}">
                <a16:creationId xmlns:a16="http://schemas.microsoft.com/office/drawing/2014/main" id="{ADAF316B-52C6-704E-CB38-0E76498CD5E9}"/>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7" name="Title 1">
            <a:extLst>
              <a:ext uri="{FF2B5EF4-FFF2-40B4-BE49-F238E27FC236}">
                <a16:creationId xmlns:a16="http://schemas.microsoft.com/office/drawing/2014/main" id="{5D888714-60F8-FF59-CB87-38F52214F9FA}"/>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9082600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8C44632-7642-B672-30DB-BEE8EBC23CE3}"/>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Рисунок 2">
            <a:extLst>
              <a:ext uri="{FF2B5EF4-FFF2-40B4-BE49-F238E27FC236}">
                <a16:creationId xmlns:a16="http://schemas.microsoft.com/office/drawing/2014/main" id="{AF7BB137-1C7F-56D5-5D41-70ED6DEA4C56}"/>
              </a:ext>
            </a:extLst>
          </p:cNvPr>
          <p:cNvSpPr>
            <a:spLocks noGrp="1"/>
          </p:cNvSpPr>
          <p:nvPr>
            <p:ph type="pic" sz="quarter" idx="10"/>
          </p:nvPr>
        </p:nvSpPr>
        <p:spPr>
          <a:xfrm>
            <a:off x="457200" y="936852"/>
            <a:ext cx="4608513" cy="3842155"/>
          </a:xfrm>
          <a:prstGeom prst="roundRect">
            <a:avLst>
              <a:gd name="adj" fmla="val 8957"/>
            </a:avLst>
          </a:prstGeom>
        </p:spPr>
        <p:txBody>
          <a:bodyPr/>
          <a:lstStyle/>
          <a:p>
            <a:endParaRPr lang="ru-RU"/>
          </a:p>
        </p:txBody>
      </p:sp>
      <p:sp>
        <p:nvSpPr>
          <p:cNvPr id="5" name="Текст 6">
            <a:extLst>
              <a:ext uri="{FF2B5EF4-FFF2-40B4-BE49-F238E27FC236}">
                <a16:creationId xmlns:a16="http://schemas.microsoft.com/office/drawing/2014/main" id="{D9C7E817-A2F7-D228-2EB2-8CC271063595}"/>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400" dirty="0">
                <a:latin typeface="Golos Text" panose="020B0503020202020204"/>
              </a:rPr>
              <a:t>Основной текст слайда, ключевая формулировка.</a:t>
            </a:r>
          </a:p>
          <a:p>
            <a:pPr marL="0" indent="0" algn="l">
              <a:buNone/>
            </a:pPr>
            <a:endParaRPr lang="en-US" sz="1400" b="1" i="0" dirty="0">
              <a:solidFill>
                <a:srgbClr val="2C2D2E"/>
              </a:solidFill>
              <a:effectLst/>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2927035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1F5CFB9-FFF2-E218-2283-FA3AC247B899}"/>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Content Placeholder 2">
            <a:extLst>
              <a:ext uri="{FF2B5EF4-FFF2-40B4-BE49-F238E27FC236}">
                <a16:creationId xmlns:a16="http://schemas.microsoft.com/office/drawing/2014/main" id="{91CCADC5-135D-DC69-A40F-E7939EE42C8E}"/>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1800" b="0" baseline="0">
                <a:solidFill>
                  <a:schemeClr val="bg1"/>
                </a:solidFill>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2000" dirty="0">
                <a:latin typeface="Golos Text" panose="020B0503020202020204"/>
              </a:rPr>
              <a:t>Основной текст слайда, ключевая формулировка</a:t>
            </a:r>
          </a:p>
        </p:txBody>
      </p:sp>
    </p:spTree>
    <p:extLst>
      <p:ext uri="{BB962C8B-B14F-4D97-AF65-F5344CB8AC3E}">
        <p14:creationId xmlns:p14="http://schemas.microsoft.com/office/powerpoint/2010/main" val="31102738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Финал">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Текст 4">
            <a:extLst>
              <a:ext uri="{FF2B5EF4-FFF2-40B4-BE49-F238E27FC236}">
                <a16:creationId xmlns:a16="http://schemas.microsoft.com/office/drawing/2014/main" id="{164235EB-093A-2BDE-8127-460B61C5B696}"/>
              </a:ext>
            </a:extLst>
          </p:cNvPr>
          <p:cNvSpPr>
            <a:spLocks noGrp="1"/>
          </p:cNvSpPr>
          <p:nvPr>
            <p:ph type="body" sz="quarter" idx="11" hasCustomPrompt="1"/>
          </p:nvPr>
        </p:nvSpPr>
        <p:spPr>
          <a:xfrm>
            <a:off x="624113" y="1233715"/>
            <a:ext cx="7170057" cy="3410856"/>
          </a:xfrm>
        </p:spPr>
        <p:txBody>
          <a:bodyPr>
            <a:normAutofit/>
          </a:bodyPr>
          <a:lstStyle>
            <a:lvl1pPr marL="0" indent="0">
              <a:buFont typeface="Arial" panose="020B0604020202020204" pitchFamily="34" charset="0"/>
              <a:buNone/>
              <a:defRPr sz="1600" baseline="0"/>
            </a:lvl1pPr>
            <a:lvl2pPr marL="457200" indent="0">
              <a:buFontTx/>
              <a:buNone/>
              <a:defRPr sz="1600" baseline="0"/>
            </a:lvl2pPr>
            <a:lvl3pPr marL="914400" indent="0">
              <a:buFontTx/>
              <a:buNone/>
              <a:defRPr sz="1600" baseline="0"/>
            </a:lvl3pPr>
            <a:lvl4pPr marL="1371600" indent="0">
              <a:buFontTx/>
              <a:buNone/>
              <a:defRPr sz="1600" baseline="0"/>
            </a:lvl4pPr>
            <a:lvl5pPr>
              <a:buFontTx/>
              <a:buNone/>
              <a:defRPr sz="1600" baseline="0"/>
            </a:lvl5pPr>
          </a:lstStyle>
          <a:p>
            <a:r>
              <a:rPr lang="ru-RU" sz="1600" dirty="0">
                <a:latin typeface="Golos Text" panose="020B0503020202020204"/>
              </a:rPr>
              <a:t>Здесь при необходимости располагается основной текст слайда, ключевая формулировка</a:t>
            </a:r>
          </a:p>
          <a:p>
            <a:endParaRPr lang="ru-RU" sz="1600" dirty="0">
              <a:latin typeface="Golos Text" panose="020B0503020202020204"/>
            </a:endParaRPr>
          </a:p>
          <a:p>
            <a:pPr marL="0" indent="0" algn="l">
              <a:buNone/>
            </a:pPr>
            <a:r>
              <a:rPr lang="ru-RU" sz="16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600" b="0" i="0" dirty="0">
                <a:solidFill>
                  <a:srgbClr val="2C2D2E"/>
                </a:solidFill>
                <a:effectLst/>
                <a:latin typeface="Golos Text" panose="020B0503020202020204"/>
              </a:rPr>
              <a:t>список;</a:t>
            </a:r>
          </a:p>
          <a:p>
            <a:pPr algn="l">
              <a:buFont typeface="Arial" panose="020B0604020202020204" pitchFamily="34" charset="0"/>
              <a:buChar char="•"/>
            </a:pPr>
            <a:r>
              <a:rPr lang="ru-RU" sz="1600" b="0" i="0" dirty="0">
                <a:solidFill>
                  <a:srgbClr val="2C2D2E"/>
                </a:solidFill>
                <a:effectLst/>
                <a:latin typeface="Golos Text" panose="020B0503020202020204"/>
              </a:rPr>
              <a:t>список;</a:t>
            </a:r>
          </a:p>
          <a:p>
            <a:pPr algn="l">
              <a:buFont typeface="Arial" panose="020B0604020202020204" pitchFamily="34" charset="0"/>
              <a:buChar char="•"/>
            </a:pPr>
            <a:r>
              <a:rPr lang="ru-RU" sz="1600" b="0" i="0" dirty="0">
                <a:solidFill>
                  <a:srgbClr val="2C2D2E"/>
                </a:solidFill>
                <a:effectLst/>
                <a:latin typeface="Golos Text" panose="020B0503020202020204"/>
              </a:rPr>
              <a:t>конец списка.</a:t>
            </a:r>
          </a:p>
          <a:p>
            <a:pPr lvl="0"/>
            <a:endParaRPr lang="ru-RU" dirty="0"/>
          </a:p>
          <a:p>
            <a:pPr lvl="0"/>
            <a:endParaRPr lang="ru-RU" dirty="0"/>
          </a:p>
        </p:txBody>
      </p:sp>
      <p:sp>
        <p:nvSpPr>
          <p:cNvPr id="3" name="Title 1">
            <a:extLst>
              <a:ext uri="{FF2B5EF4-FFF2-40B4-BE49-F238E27FC236}">
                <a16:creationId xmlns:a16="http://schemas.microsoft.com/office/drawing/2014/main" id="{FFD6E8F6-2854-A3A1-FCCA-4BC7B8C564E1}"/>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20384405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25FAEC5-3811-8889-0016-6EA3B2AC4125}"/>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Текст 7">
            <a:extLst>
              <a:ext uri="{FF2B5EF4-FFF2-40B4-BE49-F238E27FC236}">
                <a16:creationId xmlns:a16="http://schemas.microsoft.com/office/drawing/2014/main" id="{CAC739FE-CC7A-A005-60BE-713B90BFE7B8}"/>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ru-RU" sz="1200" dirty="0">
                <a:latin typeface="Golos Text" panose="020B0503020202020204"/>
              </a:rPr>
              <a:t>Здесь при необходимости располагается основной текст слайда, ключевая формулировка.</a:t>
            </a:r>
          </a:p>
        </p:txBody>
      </p:sp>
      <p:sp>
        <p:nvSpPr>
          <p:cNvPr id="5" name="Текст 13">
            <a:extLst>
              <a:ext uri="{FF2B5EF4-FFF2-40B4-BE49-F238E27FC236}">
                <a16:creationId xmlns:a16="http://schemas.microsoft.com/office/drawing/2014/main" id="{0280BF47-780B-2175-23F6-FDC24D601FFF}"/>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6" name="Текст 7">
            <a:extLst>
              <a:ext uri="{FF2B5EF4-FFF2-40B4-BE49-F238E27FC236}">
                <a16:creationId xmlns:a16="http://schemas.microsoft.com/office/drawing/2014/main" id="{E58E80D7-3F9A-CA73-1A7E-C864B8F1B1AF}"/>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200" dirty="0">
                <a:latin typeface="Golos Text" panose="020B0503020202020204"/>
              </a:rPr>
              <a:t>Основной текст слайда, ключевая формулировка.</a:t>
            </a:r>
          </a:p>
          <a:p>
            <a:pPr marL="0" indent="0" algn="l">
              <a:buNone/>
            </a:pPr>
            <a:endParaRPr lang="en-US" sz="1200" b="1" i="0" dirty="0">
              <a:solidFill>
                <a:srgbClr val="2C2D2E"/>
              </a:solidFill>
              <a:effectLst/>
              <a:latin typeface="Golos Text" panose="020B0503020202020204"/>
            </a:endParaRPr>
          </a:p>
          <a:p>
            <a:pPr marL="0" indent="0" algn="l">
              <a:buNone/>
            </a:pPr>
            <a:r>
              <a:rPr lang="ru-RU" sz="12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конец списка.</a:t>
            </a:r>
          </a:p>
        </p:txBody>
      </p:sp>
      <p:sp>
        <p:nvSpPr>
          <p:cNvPr id="7" name="Текст 13">
            <a:extLst>
              <a:ext uri="{FF2B5EF4-FFF2-40B4-BE49-F238E27FC236}">
                <a16:creationId xmlns:a16="http://schemas.microsoft.com/office/drawing/2014/main" id="{BF0BE89B-425E-821E-10AB-56C164DAED33}"/>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Tree>
    <p:extLst>
      <p:ext uri="{BB962C8B-B14F-4D97-AF65-F5344CB8AC3E}">
        <p14:creationId xmlns:p14="http://schemas.microsoft.com/office/powerpoint/2010/main" val="42062931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Рисунок 2">
            <a:extLst>
              <a:ext uri="{FF2B5EF4-FFF2-40B4-BE49-F238E27FC236}">
                <a16:creationId xmlns:a16="http://schemas.microsoft.com/office/drawing/2014/main" id="{F282CACE-D64E-E390-8227-23E049D60AAD}"/>
              </a:ext>
            </a:extLst>
          </p:cNvPr>
          <p:cNvSpPr>
            <a:spLocks noGrp="1"/>
          </p:cNvSpPr>
          <p:nvPr>
            <p:ph type="pic" sz="quarter" idx="10"/>
          </p:nvPr>
        </p:nvSpPr>
        <p:spPr>
          <a:xfrm>
            <a:off x="457200" y="936852"/>
            <a:ext cx="4608513" cy="3842155"/>
          </a:xfrm>
          <a:prstGeom prst="roundRect">
            <a:avLst>
              <a:gd name="adj" fmla="val 7617"/>
            </a:avLst>
          </a:prstGeom>
        </p:spPr>
        <p:txBody>
          <a:bodyPr/>
          <a:lstStyle/>
          <a:p>
            <a:endParaRPr lang="ru-RU" dirty="0"/>
          </a:p>
        </p:txBody>
      </p:sp>
      <p:sp>
        <p:nvSpPr>
          <p:cNvPr id="4" name="Title 1">
            <a:extLst>
              <a:ext uri="{FF2B5EF4-FFF2-40B4-BE49-F238E27FC236}">
                <a16:creationId xmlns:a16="http://schemas.microsoft.com/office/drawing/2014/main" id="{EFD893D5-8CB5-3E29-008C-CC0E0591AE21}"/>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5" name="Текст 6">
            <a:extLst>
              <a:ext uri="{FF2B5EF4-FFF2-40B4-BE49-F238E27FC236}">
                <a16:creationId xmlns:a16="http://schemas.microsoft.com/office/drawing/2014/main" id="{6E126262-C015-9DD6-F87F-1B632AE7449F}"/>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400" dirty="0">
                <a:latin typeface="Golos Text" panose="020B0503020202020204"/>
              </a:rPr>
              <a:t>Основной текст слайда, ключевая формулировка.</a:t>
            </a:r>
          </a:p>
          <a:p>
            <a:pPr marL="0" indent="0" algn="l">
              <a:buNone/>
            </a:pPr>
            <a:endParaRPr lang="en-US" sz="1400" b="1" i="0" dirty="0">
              <a:solidFill>
                <a:srgbClr val="2C2D2E"/>
              </a:solidFill>
              <a:effectLst/>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17363212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7" name="Текст 6">
            <a:extLst>
              <a:ext uri="{FF2B5EF4-FFF2-40B4-BE49-F238E27FC236}">
                <a16:creationId xmlns:a16="http://schemas.microsoft.com/office/drawing/2014/main" id="{E555EF72-8579-6966-364E-7EB76150977B}"/>
              </a:ext>
            </a:extLst>
          </p:cNvPr>
          <p:cNvSpPr>
            <a:spLocks noGrp="1"/>
          </p:cNvSpPr>
          <p:nvPr>
            <p:ph type="body" sz="quarter" idx="11" hasCustomPrompt="1"/>
          </p:nvPr>
        </p:nvSpPr>
        <p:spPr>
          <a:xfrm>
            <a:off x="3102428" y="943208"/>
            <a:ext cx="5526315" cy="3875536"/>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Здесь при необходимости располагается основной текст слайда, ключевая формулировка.</a:t>
            </a:r>
          </a:p>
        </p:txBody>
      </p:sp>
      <p:sp>
        <p:nvSpPr>
          <p:cNvPr id="6" name="Рисунок 2">
            <a:extLst>
              <a:ext uri="{FF2B5EF4-FFF2-40B4-BE49-F238E27FC236}">
                <a16:creationId xmlns:a16="http://schemas.microsoft.com/office/drawing/2014/main" id="{E0DDF7E5-74E5-85B7-0EAB-6118F548A988}"/>
              </a:ext>
            </a:extLst>
          </p:cNvPr>
          <p:cNvSpPr>
            <a:spLocks noGrp="1"/>
          </p:cNvSpPr>
          <p:nvPr>
            <p:ph type="pic" sz="quarter" idx="13"/>
          </p:nvPr>
        </p:nvSpPr>
        <p:spPr>
          <a:xfrm>
            <a:off x="457200" y="943208"/>
            <a:ext cx="2532744" cy="1883023"/>
          </a:xfrm>
          <a:prstGeom prst="roundRect">
            <a:avLst>
              <a:gd name="adj" fmla="val 11537"/>
            </a:avLst>
          </a:prstGeom>
        </p:spPr>
        <p:txBody>
          <a:bodyPr/>
          <a:lstStyle/>
          <a:p>
            <a:endParaRPr lang="ru-RU" dirty="0"/>
          </a:p>
        </p:txBody>
      </p:sp>
      <p:sp>
        <p:nvSpPr>
          <p:cNvPr id="8" name="Рисунок 2">
            <a:extLst>
              <a:ext uri="{FF2B5EF4-FFF2-40B4-BE49-F238E27FC236}">
                <a16:creationId xmlns:a16="http://schemas.microsoft.com/office/drawing/2014/main" id="{7936B987-FE27-33B7-4612-FDB9F2B35C64}"/>
              </a:ext>
            </a:extLst>
          </p:cNvPr>
          <p:cNvSpPr>
            <a:spLocks noGrp="1"/>
          </p:cNvSpPr>
          <p:nvPr>
            <p:ph type="pic" sz="quarter" idx="14"/>
          </p:nvPr>
        </p:nvSpPr>
        <p:spPr>
          <a:xfrm>
            <a:off x="457200" y="2935720"/>
            <a:ext cx="2532744" cy="1883023"/>
          </a:xfrm>
          <a:prstGeom prst="roundRect">
            <a:avLst>
              <a:gd name="adj" fmla="val 11537"/>
            </a:avLst>
          </a:prstGeom>
        </p:spPr>
        <p:txBody>
          <a:bodyPr/>
          <a:lstStyle/>
          <a:p>
            <a:endParaRPr lang="ru-RU" dirty="0"/>
          </a:p>
        </p:txBody>
      </p:sp>
    </p:spTree>
    <p:extLst>
      <p:ext uri="{BB962C8B-B14F-4D97-AF65-F5344CB8AC3E}">
        <p14:creationId xmlns:p14="http://schemas.microsoft.com/office/powerpoint/2010/main" val="6855286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6">
            <a:extLst>
              <a:ext uri="{FF2B5EF4-FFF2-40B4-BE49-F238E27FC236}">
                <a16:creationId xmlns:a16="http://schemas.microsoft.com/office/drawing/2014/main" id="{604BBFFB-7572-35FA-4787-0F445C56328C}"/>
              </a:ext>
            </a:extLst>
          </p:cNvPr>
          <p:cNvSpPr>
            <a:spLocks noGrp="1"/>
          </p:cNvSpPr>
          <p:nvPr>
            <p:ph type="body" sz="quarter" idx="11" hasCustomPrompt="1"/>
          </p:nvPr>
        </p:nvSpPr>
        <p:spPr>
          <a:xfrm>
            <a:off x="457201" y="1059322"/>
            <a:ext cx="3897086" cy="1734678"/>
          </a:xfrm>
        </p:spPr>
        <p:txBody>
          <a:bodyPr>
            <a:normAutofit/>
          </a:bodyPr>
          <a:lstStyle>
            <a:lvl1pPr marL="0" indent="0">
              <a:buNone/>
              <a:defRPr sz="1400" baseline="0">
                <a:solidFill>
                  <a:schemeClr val="bg1"/>
                </a:solidFill>
              </a:defRPr>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Основной текст слайда, ключевая формулировка.</a:t>
            </a:r>
          </a:p>
        </p:txBody>
      </p:sp>
      <p:sp>
        <p:nvSpPr>
          <p:cNvPr id="4" name="Текст 6">
            <a:extLst>
              <a:ext uri="{FF2B5EF4-FFF2-40B4-BE49-F238E27FC236}">
                <a16:creationId xmlns:a16="http://schemas.microsoft.com/office/drawing/2014/main" id="{4BFD2DD0-1A50-CC19-1239-4EE4F12EA915}"/>
              </a:ext>
            </a:extLst>
          </p:cNvPr>
          <p:cNvSpPr>
            <a:spLocks noGrp="1"/>
          </p:cNvSpPr>
          <p:nvPr>
            <p:ph type="body" sz="quarter" idx="12" hasCustomPrompt="1"/>
          </p:nvPr>
        </p:nvSpPr>
        <p:spPr>
          <a:xfrm>
            <a:off x="457202" y="3105836"/>
            <a:ext cx="3897084" cy="1640335"/>
          </a:xfrm>
        </p:spPr>
        <p:txBody>
          <a:bodyPr>
            <a:normAutofit/>
          </a:bodyPr>
          <a:lstStyle>
            <a:lvl1pPr marL="0" indent="0">
              <a:buNone/>
              <a:defRPr sz="1400" baseline="0">
                <a:solidFill>
                  <a:schemeClr val="bg1"/>
                </a:solidFill>
              </a:defRPr>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Основной текст слайда, ключевая формулировка.</a:t>
            </a:r>
          </a:p>
        </p:txBody>
      </p:sp>
      <p:sp>
        <p:nvSpPr>
          <p:cNvPr id="5" name="Текст 6">
            <a:extLst>
              <a:ext uri="{FF2B5EF4-FFF2-40B4-BE49-F238E27FC236}">
                <a16:creationId xmlns:a16="http://schemas.microsoft.com/office/drawing/2014/main" id="{73A9D63A-5180-ED0A-F619-007A1570C1E3}"/>
              </a:ext>
            </a:extLst>
          </p:cNvPr>
          <p:cNvSpPr>
            <a:spLocks noGrp="1"/>
          </p:cNvSpPr>
          <p:nvPr>
            <p:ph type="body" sz="quarter" idx="13" hasCustomPrompt="1"/>
          </p:nvPr>
        </p:nvSpPr>
        <p:spPr>
          <a:xfrm>
            <a:off x="4789714" y="1059322"/>
            <a:ext cx="3632201" cy="3686849"/>
          </a:xfrm>
        </p:spPr>
        <p:txBody>
          <a:bodyPr>
            <a:normAutofit/>
          </a:bodyPr>
          <a:lstStyle>
            <a:lvl1pPr marL="0" indent="0">
              <a:buNone/>
              <a:defRPr sz="1400" baseline="0">
                <a:solidFill>
                  <a:schemeClr val="bg1"/>
                </a:solidFill>
              </a:defRPr>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Основной текст слайда, ключевая формулировка.</a:t>
            </a:r>
          </a:p>
        </p:txBody>
      </p:sp>
      <p:sp>
        <p:nvSpPr>
          <p:cNvPr id="2" name="Title 1">
            <a:extLst>
              <a:ext uri="{FF2B5EF4-FFF2-40B4-BE49-F238E27FC236}">
                <a16:creationId xmlns:a16="http://schemas.microsoft.com/office/drawing/2014/main" id="{07075CB2-AC7B-1521-E0C8-0618DBE0FE38}"/>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11873591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xt Placeholder 24"/>
          <p:cNvSpPr>
            <a:spLocks noGrp="1"/>
          </p:cNvSpPr>
          <p:nvPr>
            <p:ph type="body" sz="quarter" idx="20" hasCustomPrompt="1"/>
          </p:nvPr>
        </p:nvSpPr>
        <p:spPr>
          <a:xfrm>
            <a:off x="457201" y="2933902"/>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4" name="Text Placeholder 24"/>
          <p:cNvSpPr>
            <a:spLocks noGrp="1"/>
          </p:cNvSpPr>
          <p:nvPr>
            <p:ph type="body" sz="quarter" idx="21" hasCustomPrompt="1"/>
          </p:nvPr>
        </p:nvSpPr>
        <p:spPr>
          <a:xfrm>
            <a:off x="3209454" y="2933902"/>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5" name="Text Placeholder 24"/>
          <p:cNvSpPr>
            <a:spLocks noGrp="1"/>
          </p:cNvSpPr>
          <p:nvPr>
            <p:ph type="body" sz="quarter" idx="22" hasCustomPrompt="1"/>
          </p:nvPr>
        </p:nvSpPr>
        <p:spPr>
          <a:xfrm>
            <a:off x="5969804" y="2933902"/>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9" name="Content Placeholder 2"/>
          <p:cNvSpPr>
            <a:spLocks noGrp="1"/>
          </p:cNvSpPr>
          <p:nvPr>
            <p:ph sz="half" idx="1" hasCustomPrompt="1"/>
          </p:nvPr>
        </p:nvSpPr>
        <p:spPr>
          <a:xfrm>
            <a:off x="457200" y="3287828"/>
            <a:ext cx="2588883" cy="1395548"/>
          </a:xfrm>
        </p:spPr>
        <p:txBody>
          <a:bodyPr>
            <a:normAutofit/>
          </a:bodyPr>
          <a:lstStyle>
            <a:lvl1pPr marL="0" indent="0">
              <a:buNone/>
              <a:defRPr sz="1200" baseline="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ru-RU" dirty="0"/>
              <a:t>Текст</a:t>
            </a:r>
          </a:p>
        </p:txBody>
      </p:sp>
      <p:sp>
        <p:nvSpPr>
          <p:cNvPr id="20" name="Content Placeholder 3"/>
          <p:cNvSpPr>
            <a:spLocks noGrp="1"/>
          </p:cNvSpPr>
          <p:nvPr>
            <p:ph sz="half" idx="2" hasCustomPrompt="1"/>
          </p:nvPr>
        </p:nvSpPr>
        <p:spPr>
          <a:xfrm>
            <a:off x="3207251" y="3299578"/>
            <a:ext cx="2591416" cy="1395548"/>
          </a:xfrm>
        </p:spPr>
        <p:txBody>
          <a:bodyPr>
            <a:noAutofit/>
          </a:bodyPr>
          <a:lstStyle>
            <a:lvl1pPr marL="0" indent="0">
              <a:buNone/>
              <a:defRPr sz="1200" baseline="0"/>
            </a:lvl1pPr>
            <a:lvl2pPr>
              <a:defRPr sz="1200" baseline="0"/>
            </a:lvl2pPr>
            <a:lvl3pPr>
              <a:defRPr sz="1200" baseline="0"/>
            </a:lvl3pPr>
            <a:lvl4pPr>
              <a:defRPr sz="1200" baseline="0"/>
            </a:lvl4pPr>
            <a:lvl5pPr>
              <a:defRPr sz="1200" baseline="0"/>
            </a:lvl5pPr>
            <a:lvl6pPr>
              <a:defRPr sz="1800"/>
            </a:lvl6pPr>
            <a:lvl7pPr>
              <a:defRPr sz="1800"/>
            </a:lvl7pPr>
            <a:lvl8pPr>
              <a:defRPr sz="1800"/>
            </a:lvl8pPr>
            <a:lvl9pPr>
              <a:defRPr sz="1800"/>
            </a:lvl9pPr>
          </a:lstStyle>
          <a:p>
            <a:pPr lvl="0"/>
            <a:r>
              <a:rPr lang="ru-RU" dirty="0"/>
              <a:t>Текст</a:t>
            </a:r>
          </a:p>
        </p:txBody>
      </p:sp>
      <p:sp>
        <p:nvSpPr>
          <p:cNvPr id="2" name="Title 1">
            <a:extLst>
              <a:ext uri="{FF2B5EF4-FFF2-40B4-BE49-F238E27FC236}">
                <a16:creationId xmlns:a16="http://schemas.microsoft.com/office/drawing/2014/main" id="{C784827D-CE53-9591-037D-C963F1C740F2}"/>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10" name="Content Placeholder 3">
            <a:extLst>
              <a:ext uri="{FF2B5EF4-FFF2-40B4-BE49-F238E27FC236}">
                <a16:creationId xmlns:a16="http://schemas.microsoft.com/office/drawing/2014/main" id="{5AE50A46-F4A6-68CE-7C12-AA2301388718}"/>
              </a:ext>
            </a:extLst>
          </p:cNvPr>
          <p:cNvSpPr>
            <a:spLocks noGrp="1"/>
          </p:cNvSpPr>
          <p:nvPr>
            <p:ph sz="half" idx="26" hasCustomPrompt="1"/>
          </p:nvPr>
        </p:nvSpPr>
        <p:spPr>
          <a:xfrm>
            <a:off x="5967600" y="3299578"/>
            <a:ext cx="2591416" cy="1395548"/>
          </a:xfrm>
        </p:spPr>
        <p:txBody>
          <a:bodyPr>
            <a:noAutofit/>
          </a:bodyPr>
          <a:lstStyle>
            <a:lvl1pPr marL="0" indent="0">
              <a:buNone/>
              <a:defRPr sz="1200" baseline="0"/>
            </a:lvl1pPr>
            <a:lvl2pPr>
              <a:defRPr sz="1200" baseline="0"/>
            </a:lvl2pPr>
            <a:lvl3pPr>
              <a:defRPr sz="1200" baseline="0"/>
            </a:lvl3pPr>
            <a:lvl4pPr>
              <a:defRPr sz="1200" baseline="0"/>
            </a:lvl4pPr>
            <a:lvl5pPr>
              <a:defRPr sz="1200" baseline="0"/>
            </a:lvl5pPr>
            <a:lvl6pPr>
              <a:defRPr sz="1800"/>
            </a:lvl6pPr>
            <a:lvl7pPr>
              <a:defRPr sz="1800"/>
            </a:lvl7pPr>
            <a:lvl8pPr>
              <a:defRPr sz="1800"/>
            </a:lvl8pPr>
            <a:lvl9pPr>
              <a:defRPr sz="1800"/>
            </a:lvl9pPr>
          </a:lstStyle>
          <a:p>
            <a:pPr lvl="0"/>
            <a:r>
              <a:rPr lang="ru-RU" dirty="0"/>
              <a:t>Текст</a:t>
            </a:r>
          </a:p>
        </p:txBody>
      </p:sp>
      <p:sp>
        <p:nvSpPr>
          <p:cNvPr id="11" name="Рисунок 2">
            <a:extLst>
              <a:ext uri="{FF2B5EF4-FFF2-40B4-BE49-F238E27FC236}">
                <a16:creationId xmlns:a16="http://schemas.microsoft.com/office/drawing/2014/main" id="{42AB405F-D2C7-9CD0-F8A2-C5B08DACE9FE}"/>
              </a:ext>
            </a:extLst>
          </p:cNvPr>
          <p:cNvSpPr>
            <a:spLocks noGrp="1"/>
          </p:cNvSpPr>
          <p:nvPr>
            <p:ph type="pic" sz="quarter" idx="13"/>
          </p:nvPr>
        </p:nvSpPr>
        <p:spPr>
          <a:xfrm>
            <a:off x="469081" y="944463"/>
            <a:ext cx="2577001" cy="1883023"/>
          </a:xfrm>
          <a:prstGeom prst="roundRect">
            <a:avLst>
              <a:gd name="adj" fmla="val 11537"/>
            </a:avLst>
          </a:prstGeom>
        </p:spPr>
        <p:txBody>
          <a:bodyPr/>
          <a:lstStyle/>
          <a:p>
            <a:endParaRPr lang="ru-RU" dirty="0"/>
          </a:p>
        </p:txBody>
      </p:sp>
      <p:sp>
        <p:nvSpPr>
          <p:cNvPr id="12" name="Рисунок 2">
            <a:extLst>
              <a:ext uri="{FF2B5EF4-FFF2-40B4-BE49-F238E27FC236}">
                <a16:creationId xmlns:a16="http://schemas.microsoft.com/office/drawing/2014/main" id="{20D20C24-934F-4A5C-CF04-B479AF2D0D5F}"/>
              </a:ext>
            </a:extLst>
          </p:cNvPr>
          <p:cNvSpPr>
            <a:spLocks noGrp="1"/>
          </p:cNvSpPr>
          <p:nvPr>
            <p:ph type="pic" sz="quarter" idx="27"/>
          </p:nvPr>
        </p:nvSpPr>
        <p:spPr>
          <a:xfrm>
            <a:off x="3221666" y="944462"/>
            <a:ext cx="2577001" cy="1883023"/>
          </a:xfrm>
          <a:prstGeom prst="roundRect">
            <a:avLst>
              <a:gd name="adj" fmla="val 12905"/>
            </a:avLst>
          </a:prstGeom>
        </p:spPr>
        <p:txBody>
          <a:bodyPr/>
          <a:lstStyle/>
          <a:p>
            <a:endParaRPr lang="ru-RU" dirty="0"/>
          </a:p>
        </p:txBody>
      </p:sp>
      <p:sp>
        <p:nvSpPr>
          <p:cNvPr id="16" name="Рисунок 2">
            <a:extLst>
              <a:ext uri="{FF2B5EF4-FFF2-40B4-BE49-F238E27FC236}">
                <a16:creationId xmlns:a16="http://schemas.microsoft.com/office/drawing/2014/main" id="{2D750E3A-97C5-5CBE-A3C9-0F2565E569EE}"/>
              </a:ext>
            </a:extLst>
          </p:cNvPr>
          <p:cNvSpPr>
            <a:spLocks noGrp="1"/>
          </p:cNvSpPr>
          <p:nvPr>
            <p:ph type="pic" sz="quarter" idx="28"/>
          </p:nvPr>
        </p:nvSpPr>
        <p:spPr>
          <a:xfrm>
            <a:off x="5980690" y="944463"/>
            <a:ext cx="2577001" cy="1883023"/>
          </a:xfrm>
          <a:prstGeom prst="roundRect">
            <a:avLst>
              <a:gd name="adj" fmla="val 10512"/>
            </a:avLst>
          </a:prstGeom>
        </p:spPr>
        <p:txBody>
          <a:bodyPr/>
          <a:lstStyle/>
          <a:p>
            <a:endParaRPr lang="ru-RU" dirty="0"/>
          </a:p>
        </p:txBody>
      </p:sp>
    </p:spTree>
    <p:extLst>
      <p:ext uri="{BB962C8B-B14F-4D97-AF65-F5344CB8AC3E}">
        <p14:creationId xmlns:p14="http://schemas.microsoft.com/office/powerpoint/2010/main" val="3773842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kfq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3" name="Content Placeholder 2"/>
          <p:cNvSpPr>
            <a:spLocks noGrp="1"/>
          </p:cNvSpPr>
          <p:nvPr>
            <p:ph sz="half" idx="1" hasCustomPrompt="1"/>
          </p:nvPr>
        </p:nvSpPr>
        <p:spPr>
          <a:xfrm>
            <a:off x="457200" y="1211943"/>
            <a:ext cx="7467600" cy="3447143"/>
          </a:xfrm>
        </p:spPr>
        <p:txBody>
          <a:bodyPr/>
          <a:lstStyle>
            <a:lvl1pPr marL="0" indent="0">
              <a:buFont typeface="Arial" panose="020B0604020202020204" pitchFamily="34" charset="0"/>
              <a:buNone/>
              <a:defRPr sz="1400" baseline="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ru-RU" sz="2400" dirty="0">
                <a:latin typeface="Golos Text" panose="020B0503020202020204"/>
              </a:rPr>
              <a:t>Здесь при необходимости располагается основной текст слайда, ключевая формулировка.</a:t>
            </a:r>
          </a:p>
          <a:p>
            <a:endParaRPr lang="ru-RU" sz="2400" dirty="0">
              <a:latin typeface="Golos Text" panose="020B0503020202020204"/>
            </a:endParaRPr>
          </a:p>
          <a:p>
            <a:pPr marL="0" indent="0" algn="l">
              <a:buNone/>
            </a:pPr>
            <a:r>
              <a:rPr lang="ru-RU" sz="20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2000" b="0" i="0" dirty="0">
                <a:solidFill>
                  <a:srgbClr val="2C2D2E"/>
                </a:solidFill>
                <a:effectLst/>
                <a:latin typeface="Golos Text" panose="020B0503020202020204"/>
              </a:rPr>
              <a:t> список;</a:t>
            </a:r>
          </a:p>
          <a:p>
            <a:pPr algn="l">
              <a:buFont typeface="Arial" panose="020B0604020202020204" pitchFamily="34" charset="0"/>
              <a:buChar char="•"/>
            </a:pPr>
            <a:r>
              <a:rPr lang="ru-RU" sz="2000" b="0" i="0" dirty="0">
                <a:solidFill>
                  <a:srgbClr val="2C2D2E"/>
                </a:solidFill>
                <a:effectLst/>
                <a:latin typeface="Golos Text" panose="020B0503020202020204"/>
              </a:rPr>
              <a:t> список;</a:t>
            </a:r>
          </a:p>
          <a:p>
            <a:pPr algn="l">
              <a:buFont typeface="Arial" panose="020B0604020202020204" pitchFamily="34" charset="0"/>
              <a:buChar char="•"/>
            </a:pPr>
            <a:r>
              <a:rPr lang="ru-RU" sz="20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35097158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7" name="Текст 6">
            <a:extLst>
              <a:ext uri="{FF2B5EF4-FFF2-40B4-BE49-F238E27FC236}">
                <a16:creationId xmlns:a16="http://schemas.microsoft.com/office/drawing/2014/main" id="{E555EF72-8579-6966-364E-7EB76150977B}"/>
              </a:ext>
            </a:extLst>
          </p:cNvPr>
          <p:cNvSpPr>
            <a:spLocks noGrp="1"/>
          </p:cNvSpPr>
          <p:nvPr>
            <p:ph type="body" sz="quarter" idx="11" hasCustomPrompt="1"/>
          </p:nvPr>
        </p:nvSpPr>
        <p:spPr>
          <a:xfrm>
            <a:off x="5733143" y="949330"/>
            <a:ext cx="2895600" cy="3895724"/>
          </a:xfrm>
        </p:spPr>
        <p:txBody>
          <a:bodyPr>
            <a:normAutofit/>
          </a:bodyPr>
          <a:lstStyle>
            <a:lvl1pPr marL="0" indent="0">
              <a:buNone/>
              <a:defRPr sz="1400" b="0" i="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lvl="0"/>
            <a:r>
              <a:rPr lang="ru-RU" dirty="0"/>
              <a:t>Текст</a:t>
            </a:r>
          </a:p>
        </p:txBody>
      </p:sp>
      <p:sp>
        <p:nvSpPr>
          <p:cNvPr id="4" name="Рисунок 2">
            <a:extLst>
              <a:ext uri="{FF2B5EF4-FFF2-40B4-BE49-F238E27FC236}">
                <a16:creationId xmlns:a16="http://schemas.microsoft.com/office/drawing/2014/main" id="{F1233E17-1183-B76E-8FDC-B4E51177D94B}"/>
              </a:ext>
            </a:extLst>
          </p:cNvPr>
          <p:cNvSpPr>
            <a:spLocks noGrp="1"/>
          </p:cNvSpPr>
          <p:nvPr>
            <p:ph type="pic" sz="quarter" idx="13"/>
          </p:nvPr>
        </p:nvSpPr>
        <p:spPr>
          <a:xfrm>
            <a:off x="457200" y="949329"/>
            <a:ext cx="2532744" cy="1883023"/>
          </a:xfrm>
          <a:prstGeom prst="roundRect">
            <a:avLst>
              <a:gd name="adj" fmla="val 11537"/>
            </a:avLst>
          </a:prstGeom>
        </p:spPr>
        <p:txBody>
          <a:bodyPr/>
          <a:lstStyle/>
          <a:p>
            <a:endParaRPr lang="ru-RU" dirty="0"/>
          </a:p>
        </p:txBody>
      </p:sp>
      <p:sp>
        <p:nvSpPr>
          <p:cNvPr id="8" name="Рисунок 2">
            <a:extLst>
              <a:ext uri="{FF2B5EF4-FFF2-40B4-BE49-F238E27FC236}">
                <a16:creationId xmlns:a16="http://schemas.microsoft.com/office/drawing/2014/main" id="{D225B0AE-7C4E-EA08-3FB1-DC344CD72446}"/>
              </a:ext>
            </a:extLst>
          </p:cNvPr>
          <p:cNvSpPr>
            <a:spLocks noGrp="1"/>
          </p:cNvSpPr>
          <p:nvPr>
            <p:ph type="pic" sz="quarter" idx="16"/>
          </p:nvPr>
        </p:nvSpPr>
        <p:spPr>
          <a:xfrm>
            <a:off x="3095171" y="949328"/>
            <a:ext cx="2532744" cy="1883023"/>
          </a:xfrm>
          <a:prstGeom prst="roundRect">
            <a:avLst>
              <a:gd name="adj" fmla="val 11879"/>
            </a:avLst>
          </a:prstGeom>
        </p:spPr>
        <p:txBody>
          <a:bodyPr/>
          <a:lstStyle/>
          <a:p>
            <a:endParaRPr lang="ru-RU" dirty="0"/>
          </a:p>
        </p:txBody>
      </p:sp>
      <p:sp>
        <p:nvSpPr>
          <p:cNvPr id="10" name="Рисунок 2">
            <a:extLst>
              <a:ext uri="{FF2B5EF4-FFF2-40B4-BE49-F238E27FC236}">
                <a16:creationId xmlns:a16="http://schemas.microsoft.com/office/drawing/2014/main" id="{8F0CB042-A157-2892-A9F3-8F41034FBC2B}"/>
              </a:ext>
            </a:extLst>
          </p:cNvPr>
          <p:cNvSpPr>
            <a:spLocks noGrp="1"/>
          </p:cNvSpPr>
          <p:nvPr>
            <p:ph type="pic" sz="quarter" idx="17"/>
          </p:nvPr>
        </p:nvSpPr>
        <p:spPr>
          <a:xfrm>
            <a:off x="3095171" y="2962031"/>
            <a:ext cx="2532744" cy="1883023"/>
          </a:xfrm>
          <a:prstGeom prst="roundRect">
            <a:avLst>
              <a:gd name="adj" fmla="val 11537"/>
            </a:avLst>
          </a:prstGeom>
        </p:spPr>
        <p:txBody>
          <a:bodyPr/>
          <a:lstStyle/>
          <a:p>
            <a:endParaRPr lang="ru-RU" dirty="0"/>
          </a:p>
        </p:txBody>
      </p:sp>
      <p:sp>
        <p:nvSpPr>
          <p:cNvPr id="11" name="Рисунок 2">
            <a:extLst>
              <a:ext uri="{FF2B5EF4-FFF2-40B4-BE49-F238E27FC236}">
                <a16:creationId xmlns:a16="http://schemas.microsoft.com/office/drawing/2014/main" id="{B7890194-FBA6-DE42-AD42-307D6F999BEF}"/>
              </a:ext>
            </a:extLst>
          </p:cNvPr>
          <p:cNvSpPr>
            <a:spLocks noGrp="1"/>
          </p:cNvSpPr>
          <p:nvPr>
            <p:ph type="pic" sz="quarter" idx="18"/>
          </p:nvPr>
        </p:nvSpPr>
        <p:spPr>
          <a:xfrm>
            <a:off x="457199" y="2962031"/>
            <a:ext cx="2532744" cy="1883023"/>
          </a:xfrm>
          <a:prstGeom prst="roundRect">
            <a:avLst>
              <a:gd name="adj" fmla="val 11537"/>
            </a:avLst>
          </a:prstGeom>
        </p:spPr>
        <p:txBody>
          <a:bodyPr/>
          <a:lstStyle/>
          <a:p>
            <a:endParaRPr lang="ru-RU" dirty="0"/>
          </a:p>
        </p:txBody>
      </p:sp>
    </p:spTree>
    <p:extLst>
      <p:ext uri="{BB962C8B-B14F-4D97-AF65-F5344CB8AC3E}">
        <p14:creationId xmlns:p14="http://schemas.microsoft.com/office/powerpoint/2010/main" val="32464274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4" name="Текст 6">
            <a:extLst>
              <a:ext uri="{FF2B5EF4-FFF2-40B4-BE49-F238E27FC236}">
                <a16:creationId xmlns:a16="http://schemas.microsoft.com/office/drawing/2014/main" id="{46AE54EB-260E-9A56-307F-307DC6AE3274}"/>
              </a:ext>
            </a:extLst>
          </p:cNvPr>
          <p:cNvSpPr>
            <a:spLocks noGrp="1"/>
          </p:cNvSpPr>
          <p:nvPr>
            <p:ph type="body" sz="quarter" idx="13" hasCustomPrompt="1"/>
          </p:nvPr>
        </p:nvSpPr>
        <p:spPr>
          <a:xfrm>
            <a:off x="457201" y="963397"/>
            <a:ext cx="2532744" cy="1883023"/>
          </a:xfrm>
        </p:spPr>
        <p:txBody>
          <a:bodyPr>
            <a:normAutofit/>
          </a:bodyPr>
          <a:lstStyle>
            <a:lvl1pPr marL="0" indent="0">
              <a:buNone/>
              <a:defRPr sz="1800" b="1" i="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lvl="0"/>
            <a:r>
              <a:rPr lang="ru-RU" dirty="0"/>
              <a:t>Ключевая фраза слайда</a:t>
            </a:r>
          </a:p>
        </p:txBody>
      </p:sp>
      <p:sp>
        <p:nvSpPr>
          <p:cNvPr id="7" name="Рисунок 2">
            <a:extLst>
              <a:ext uri="{FF2B5EF4-FFF2-40B4-BE49-F238E27FC236}">
                <a16:creationId xmlns:a16="http://schemas.microsoft.com/office/drawing/2014/main" id="{20DDEE97-30A5-E948-6E23-28FB2BCF96FD}"/>
              </a:ext>
            </a:extLst>
          </p:cNvPr>
          <p:cNvSpPr>
            <a:spLocks noGrp="1"/>
          </p:cNvSpPr>
          <p:nvPr>
            <p:ph type="pic" sz="quarter" idx="17"/>
          </p:nvPr>
        </p:nvSpPr>
        <p:spPr>
          <a:xfrm>
            <a:off x="3095171" y="963397"/>
            <a:ext cx="2532744" cy="1883023"/>
          </a:xfrm>
          <a:prstGeom prst="roundRect">
            <a:avLst>
              <a:gd name="adj" fmla="val 11537"/>
            </a:avLst>
          </a:prstGeom>
        </p:spPr>
        <p:txBody>
          <a:bodyPr/>
          <a:lstStyle/>
          <a:p>
            <a:endParaRPr lang="ru-RU" dirty="0"/>
          </a:p>
        </p:txBody>
      </p:sp>
      <p:sp>
        <p:nvSpPr>
          <p:cNvPr id="10" name="Рисунок 2">
            <a:extLst>
              <a:ext uri="{FF2B5EF4-FFF2-40B4-BE49-F238E27FC236}">
                <a16:creationId xmlns:a16="http://schemas.microsoft.com/office/drawing/2014/main" id="{AAC08422-7D47-2B7E-7D28-680BC07B364D}"/>
              </a:ext>
            </a:extLst>
          </p:cNvPr>
          <p:cNvSpPr>
            <a:spLocks noGrp="1"/>
          </p:cNvSpPr>
          <p:nvPr>
            <p:ph type="pic" sz="quarter" idx="18"/>
          </p:nvPr>
        </p:nvSpPr>
        <p:spPr>
          <a:xfrm>
            <a:off x="5733141" y="966928"/>
            <a:ext cx="2532744" cy="1883023"/>
          </a:xfrm>
          <a:prstGeom prst="roundRect">
            <a:avLst>
              <a:gd name="adj" fmla="val 11196"/>
            </a:avLst>
          </a:prstGeom>
        </p:spPr>
        <p:txBody>
          <a:bodyPr/>
          <a:lstStyle/>
          <a:p>
            <a:endParaRPr lang="ru-RU" dirty="0"/>
          </a:p>
        </p:txBody>
      </p:sp>
      <p:sp>
        <p:nvSpPr>
          <p:cNvPr id="11" name="Рисунок 2">
            <a:extLst>
              <a:ext uri="{FF2B5EF4-FFF2-40B4-BE49-F238E27FC236}">
                <a16:creationId xmlns:a16="http://schemas.microsoft.com/office/drawing/2014/main" id="{4D0F3CB7-1C07-A606-10E8-3541ED42DF3F}"/>
              </a:ext>
            </a:extLst>
          </p:cNvPr>
          <p:cNvSpPr>
            <a:spLocks noGrp="1"/>
          </p:cNvSpPr>
          <p:nvPr>
            <p:ph type="pic" sz="quarter" idx="19"/>
          </p:nvPr>
        </p:nvSpPr>
        <p:spPr>
          <a:xfrm>
            <a:off x="5733141" y="2954042"/>
            <a:ext cx="2532744" cy="1883023"/>
          </a:xfrm>
          <a:prstGeom prst="roundRect">
            <a:avLst>
              <a:gd name="adj" fmla="val 8802"/>
            </a:avLst>
          </a:prstGeom>
        </p:spPr>
        <p:txBody>
          <a:bodyPr/>
          <a:lstStyle/>
          <a:p>
            <a:endParaRPr lang="ru-RU" dirty="0"/>
          </a:p>
        </p:txBody>
      </p:sp>
      <p:sp>
        <p:nvSpPr>
          <p:cNvPr id="12" name="Рисунок 2">
            <a:extLst>
              <a:ext uri="{FF2B5EF4-FFF2-40B4-BE49-F238E27FC236}">
                <a16:creationId xmlns:a16="http://schemas.microsoft.com/office/drawing/2014/main" id="{AFE5227E-AF6F-5CD4-3762-3B690A4EFAC6}"/>
              </a:ext>
            </a:extLst>
          </p:cNvPr>
          <p:cNvSpPr>
            <a:spLocks noGrp="1"/>
          </p:cNvSpPr>
          <p:nvPr>
            <p:ph type="pic" sz="quarter" idx="20"/>
          </p:nvPr>
        </p:nvSpPr>
        <p:spPr>
          <a:xfrm>
            <a:off x="3095171" y="2960314"/>
            <a:ext cx="2532744" cy="1883023"/>
          </a:xfrm>
          <a:prstGeom prst="roundRect">
            <a:avLst>
              <a:gd name="adj" fmla="val 8459"/>
            </a:avLst>
          </a:prstGeom>
        </p:spPr>
        <p:txBody>
          <a:bodyPr/>
          <a:lstStyle/>
          <a:p>
            <a:endParaRPr lang="ru-RU" dirty="0"/>
          </a:p>
        </p:txBody>
      </p:sp>
      <p:sp>
        <p:nvSpPr>
          <p:cNvPr id="13" name="Рисунок 2">
            <a:extLst>
              <a:ext uri="{FF2B5EF4-FFF2-40B4-BE49-F238E27FC236}">
                <a16:creationId xmlns:a16="http://schemas.microsoft.com/office/drawing/2014/main" id="{F1DACFFD-7F12-BA1F-C994-00039280C0A0}"/>
              </a:ext>
            </a:extLst>
          </p:cNvPr>
          <p:cNvSpPr>
            <a:spLocks noGrp="1"/>
          </p:cNvSpPr>
          <p:nvPr>
            <p:ph type="pic" sz="quarter" idx="21"/>
          </p:nvPr>
        </p:nvSpPr>
        <p:spPr>
          <a:xfrm>
            <a:off x="457200" y="2960314"/>
            <a:ext cx="2532744" cy="1883023"/>
          </a:xfrm>
          <a:prstGeom prst="roundRect">
            <a:avLst>
              <a:gd name="adj" fmla="val 10169"/>
            </a:avLst>
          </a:prstGeom>
        </p:spPr>
        <p:txBody>
          <a:bodyPr/>
          <a:lstStyle/>
          <a:p>
            <a:endParaRPr lang="ru-RU" dirty="0"/>
          </a:p>
        </p:txBody>
      </p:sp>
    </p:spTree>
    <p:extLst>
      <p:ext uri="{BB962C8B-B14F-4D97-AF65-F5344CB8AC3E}">
        <p14:creationId xmlns:p14="http://schemas.microsoft.com/office/powerpoint/2010/main" val="11318188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ext Placeholder 24"/>
          <p:cNvSpPr>
            <a:spLocks noGrp="1"/>
          </p:cNvSpPr>
          <p:nvPr>
            <p:ph type="body" sz="quarter" idx="20" hasCustomPrompt="1"/>
          </p:nvPr>
        </p:nvSpPr>
        <p:spPr>
          <a:xfrm>
            <a:off x="457201" y="2367645"/>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26" name="Text Placeholder 24"/>
          <p:cNvSpPr>
            <a:spLocks noGrp="1"/>
          </p:cNvSpPr>
          <p:nvPr>
            <p:ph type="body" sz="quarter" idx="21" hasCustomPrompt="1"/>
          </p:nvPr>
        </p:nvSpPr>
        <p:spPr>
          <a:xfrm>
            <a:off x="3275819" y="2367645"/>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27" name="Text Placeholder 24"/>
          <p:cNvSpPr>
            <a:spLocks noGrp="1"/>
          </p:cNvSpPr>
          <p:nvPr>
            <p:ph type="body" sz="quarter" idx="22" hasCustomPrompt="1"/>
          </p:nvPr>
        </p:nvSpPr>
        <p:spPr>
          <a:xfrm>
            <a:off x="6085706" y="2367645"/>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2" name="Title 1">
            <a:extLst>
              <a:ext uri="{FF2B5EF4-FFF2-40B4-BE49-F238E27FC236}">
                <a16:creationId xmlns:a16="http://schemas.microsoft.com/office/drawing/2014/main" id="{61F822C9-93DB-8981-8DE8-9669C842C913}"/>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11" name="Рисунок 2">
            <a:extLst>
              <a:ext uri="{FF2B5EF4-FFF2-40B4-BE49-F238E27FC236}">
                <a16:creationId xmlns:a16="http://schemas.microsoft.com/office/drawing/2014/main" id="{ABC6181E-5380-5398-36BA-70EAD01E6B61}"/>
              </a:ext>
            </a:extLst>
          </p:cNvPr>
          <p:cNvSpPr>
            <a:spLocks noGrp="1"/>
          </p:cNvSpPr>
          <p:nvPr>
            <p:ph type="pic" sz="quarter" idx="31" hasCustomPrompt="1"/>
          </p:nvPr>
        </p:nvSpPr>
        <p:spPr>
          <a:xfrm>
            <a:off x="454050" y="952607"/>
            <a:ext cx="2589213" cy="1304294"/>
          </a:xfrm>
          <a:prstGeom prst="roundRect">
            <a:avLst>
              <a:gd name="adj" fmla="val 9261"/>
            </a:avLst>
          </a:prstGeom>
        </p:spPr>
        <p:txBody>
          <a:bodyPr/>
          <a:lstStyle>
            <a:lvl1pPr>
              <a:defRPr/>
            </a:lvl1pPr>
          </a:lstStyle>
          <a:p>
            <a:r>
              <a:rPr lang="ru-RU" dirty="0"/>
              <a:t>Изображение</a:t>
            </a:r>
          </a:p>
        </p:txBody>
      </p:sp>
      <p:sp>
        <p:nvSpPr>
          <p:cNvPr id="12" name="Рисунок 2">
            <a:extLst>
              <a:ext uri="{FF2B5EF4-FFF2-40B4-BE49-F238E27FC236}">
                <a16:creationId xmlns:a16="http://schemas.microsoft.com/office/drawing/2014/main" id="{6C8F21F1-75B3-D8F1-2DB5-6F70F86F1DBF}"/>
              </a:ext>
            </a:extLst>
          </p:cNvPr>
          <p:cNvSpPr>
            <a:spLocks noGrp="1"/>
          </p:cNvSpPr>
          <p:nvPr>
            <p:ph type="pic" sz="quarter" idx="32" hasCustomPrompt="1"/>
          </p:nvPr>
        </p:nvSpPr>
        <p:spPr>
          <a:xfrm>
            <a:off x="3275818" y="952607"/>
            <a:ext cx="2589213" cy="1304294"/>
          </a:xfrm>
          <a:prstGeom prst="roundRect">
            <a:avLst>
              <a:gd name="adj" fmla="val 11730"/>
            </a:avLst>
          </a:prstGeom>
        </p:spPr>
        <p:txBody>
          <a:bodyPr/>
          <a:lstStyle>
            <a:lvl1pPr>
              <a:defRPr/>
            </a:lvl1pPr>
          </a:lstStyle>
          <a:p>
            <a:r>
              <a:rPr lang="ru-RU" dirty="0"/>
              <a:t>Изображение</a:t>
            </a:r>
          </a:p>
        </p:txBody>
      </p:sp>
      <p:sp>
        <p:nvSpPr>
          <p:cNvPr id="13" name="Рисунок 2">
            <a:extLst>
              <a:ext uri="{FF2B5EF4-FFF2-40B4-BE49-F238E27FC236}">
                <a16:creationId xmlns:a16="http://schemas.microsoft.com/office/drawing/2014/main" id="{276AF22E-2A7E-F9AB-5142-9D689D32BAC7}"/>
              </a:ext>
            </a:extLst>
          </p:cNvPr>
          <p:cNvSpPr>
            <a:spLocks noGrp="1"/>
          </p:cNvSpPr>
          <p:nvPr>
            <p:ph type="pic" sz="quarter" idx="33" hasCustomPrompt="1"/>
          </p:nvPr>
        </p:nvSpPr>
        <p:spPr>
          <a:xfrm>
            <a:off x="6089789" y="952607"/>
            <a:ext cx="2589213" cy="1304294"/>
          </a:xfrm>
          <a:prstGeom prst="roundRect">
            <a:avLst>
              <a:gd name="adj" fmla="val 10249"/>
            </a:avLst>
          </a:prstGeom>
        </p:spPr>
        <p:txBody>
          <a:bodyPr/>
          <a:lstStyle>
            <a:lvl1pPr>
              <a:defRPr/>
            </a:lvl1pPr>
          </a:lstStyle>
          <a:p>
            <a:r>
              <a:rPr lang="ru-RU" dirty="0"/>
              <a:t>Изображение</a:t>
            </a:r>
          </a:p>
        </p:txBody>
      </p:sp>
      <p:sp>
        <p:nvSpPr>
          <p:cNvPr id="14" name="Text Placeholder 24">
            <a:extLst>
              <a:ext uri="{FF2B5EF4-FFF2-40B4-BE49-F238E27FC236}">
                <a16:creationId xmlns:a16="http://schemas.microsoft.com/office/drawing/2014/main" id="{4381B90F-578B-03FE-3E62-01B123DDCA0C}"/>
              </a:ext>
            </a:extLst>
          </p:cNvPr>
          <p:cNvSpPr>
            <a:spLocks noGrp="1"/>
          </p:cNvSpPr>
          <p:nvPr>
            <p:ph type="body" sz="quarter" idx="34" hasCustomPrompt="1"/>
          </p:nvPr>
        </p:nvSpPr>
        <p:spPr>
          <a:xfrm>
            <a:off x="460352" y="4281396"/>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5" name="Text Placeholder 24">
            <a:extLst>
              <a:ext uri="{FF2B5EF4-FFF2-40B4-BE49-F238E27FC236}">
                <a16:creationId xmlns:a16="http://schemas.microsoft.com/office/drawing/2014/main" id="{78F39546-2C38-A484-9527-E82840466A91}"/>
              </a:ext>
            </a:extLst>
          </p:cNvPr>
          <p:cNvSpPr>
            <a:spLocks noGrp="1"/>
          </p:cNvSpPr>
          <p:nvPr>
            <p:ph type="body" sz="quarter" idx="35" hasCustomPrompt="1"/>
          </p:nvPr>
        </p:nvSpPr>
        <p:spPr>
          <a:xfrm>
            <a:off x="3278970" y="4281396"/>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7" name="Text Placeholder 24">
            <a:extLst>
              <a:ext uri="{FF2B5EF4-FFF2-40B4-BE49-F238E27FC236}">
                <a16:creationId xmlns:a16="http://schemas.microsoft.com/office/drawing/2014/main" id="{62CF135A-DC57-BFA7-737D-7E89CABB270B}"/>
              </a:ext>
            </a:extLst>
          </p:cNvPr>
          <p:cNvSpPr>
            <a:spLocks noGrp="1"/>
          </p:cNvSpPr>
          <p:nvPr>
            <p:ph type="body" sz="quarter" idx="36" hasCustomPrompt="1"/>
          </p:nvPr>
        </p:nvSpPr>
        <p:spPr>
          <a:xfrm>
            <a:off x="6088857" y="4281396"/>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23" name="Рисунок 2">
            <a:extLst>
              <a:ext uri="{FF2B5EF4-FFF2-40B4-BE49-F238E27FC236}">
                <a16:creationId xmlns:a16="http://schemas.microsoft.com/office/drawing/2014/main" id="{F2DF9285-C300-85F5-A106-92A286165DE1}"/>
              </a:ext>
            </a:extLst>
          </p:cNvPr>
          <p:cNvSpPr>
            <a:spLocks noGrp="1"/>
          </p:cNvSpPr>
          <p:nvPr>
            <p:ph type="pic" sz="quarter" idx="37" hasCustomPrompt="1"/>
          </p:nvPr>
        </p:nvSpPr>
        <p:spPr>
          <a:xfrm>
            <a:off x="457201" y="2866358"/>
            <a:ext cx="2589213" cy="1304294"/>
          </a:xfrm>
          <a:prstGeom prst="roundRect">
            <a:avLst>
              <a:gd name="adj" fmla="val 12224"/>
            </a:avLst>
          </a:prstGeom>
        </p:spPr>
        <p:txBody>
          <a:bodyPr/>
          <a:lstStyle>
            <a:lvl1pPr>
              <a:defRPr/>
            </a:lvl1pPr>
          </a:lstStyle>
          <a:p>
            <a:r>
              <a:rPr lang="ru-RU" dirty="0"/>
              <a:t>Изображение</a:t>
            </a:r>
          </a:p>
        </p:txBody>
      </p:sp>
      <p:sp>
        <p:nvSpPr>
          <p:cNvPr id="24" name="Рисунок 2">
            <a:extLst>
              <a:ext uri="{FF2B5EF4-FFF2-40B4-BE49-F238E27FC236}">
                <a16:creationId xmlns:a16="http://schemas.microsoft.com/office/drawing/2014/main" id="{3E7EB42F-DA19-C666-2E68-46C62D129469}"/>
              </a:ext>
            </a:extLst>
          </p:cNvPr>
          <p:cNvSpPr>
            <a:spLocks noGrp="1"/>
          </p:cNvSpPr>
          <p:nvPr>
            <p:ph type="pic" sz="quarter" idx="38" hasCustomPrompt="1"/>
          </p:nvPr>
        </p:nvSpPr>
        <p:spPr>
          <a:xfrm>
            <a:off x="3278969" y="2866358"/>
            <a:ext cx="2589213" cy="1304294"/>
          </a:xfrm>
          <a:prstGeom prst="roundRect">
            <a:avLst>
              <a:gd name="adj" fmla="val 11236"/>
            </a:avLst>
          </a:prstGeom>
        </p:spPr>
        <p:txBody>
          <a:bodyPr/>
          <a:lstStyle>
            <a:lvl1pPr>
              <a:defRPr/>
            </a:lvl1pPr>
          </a:lstStyle>
          <a:p>
            <a:r>
              <a:rPr lang="ru-RU" dirty="0"/>
              <a:t>Изображение</a:t>
            </a:r>
          </a:p>
        </p:txBody>
      </p:sp>
      <p:sp>
        <p:nvSpPr>
          <p:cNvPr id="31" name="Рисунок 2">
            <a:extLst>
              <a:ext uri="{FF2B5EF4-FFF2-40B4-BE49-F238E27FC236}">
                <a16:creationId xmlns:a16="http://schemas.microsoft.com/office/drawing/2014/main" id="{8819B960-AE2A-9E43-B370-CD1D6A1ACE8D}"/>
              </a:ext>
            </a:extLst>
          </p:cNvPr>
          <p:cNvSpPr>
            <a:spLocks noGrp="1"/>
          </p:cNvSpPr>
          <p:nvPr>
            <p:ph type="pic" sz="quarter" idx="39" hasCustomPrompt="1"/>
          </p:nvPr>
        </p:nvSpPr>
        <p:spPr>
          <a:xfrm>
            <a:off x="6092940" y="2866358"/>
            <a:ext cx="2589213" cy="1304294"/>
          </a:xfrm>
          <a:prstGeom prst="roundRect">
            <a:avLst>
              <a:gd name="adj" fmla="val 9755"/>
            </a:avLst>
          </a:prstGeom>
        </p:spPr>
        <p:txBody>
          <a:bodyPr/>
          <a:lstStyle>
            <a:lvl1pPr>
              <a:defRPr/>
            </a:lvl1pPr>
          </a:lstStyle>
          <a:p>
            <a:r>
              <a:rPr lang="ru-RU" dirty="0"/>
              <a:t>Изображение</a:t>
            </a:r>
          </a:p>
        </p:txBody>
      </p:sp>
    </p:spTree>
    <p:extLst>
      <p:ext uri="{BB962C8B-B14F-4D97-AF65-F5344CB8AC3E}">
        <p14:creationId xmlns:p14="http://schemas.microsoft.com/office/powerpoint/2010/main" val="7186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7">
            <a:extLst>
              <a:ext uri="{FF2B5EF4-FFF2-40B4-BE49-F238E27FC236}">
                <a16:creationId xmlns:a16="http://schemas.microsoft.com/office/drawing/2014/main" id="{DC7664A4-1431-5B79-D831-F6220EA4364C}"/>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ru-RU" sz="1200" dirty="0">
                <a:latin typeface="Golos Text" panose="020B0503020202020204"/>
              </a:rPr>
              <a:t>Здесь при необходимости располагается основной текст слайда, ключевая формулировка.</a:t>
            </a:r>
          </a:p>
        </p:txBody>
      </p:sp>
      <p:sp>
        <p:nvSpPr>
          <p:cNvPr id="4" name="Текст 13">
            <a:extLst>
              <a:ext uri="{FF2B5EF4-FFF2-40B4-BE49-F238E27FC236}">
                <a16:creationId xmlns:a16="http://schemas.microsoft.com/office/drawing/2014/main" id="{9A5E5274-1C05-A7BB-B9D5-BE8CD4A5E9F8}"/>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5" name="Текст 7">
            <a:extLst>
              <a:ext uri="{FF2B5EF4-FFF2-40B4-BE49-F238E27FC236}">
                <a16:creationId xmlns:a16="http://schemas.microsoft.com/office/drawing/2014/main" id="{5FC28AB9-3129-9DBE-782C-D2B113A5A6D2}"/>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4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200" dirty="0">
                <a:latin typeface="Golos Text" panose="020B0503020202020204"/>
              </a:rPr>
              <a:t>Основной текст слайда, ключевая формулировка.</a:t>
            </a:r>
          </a:p>
          <a:p>
            <a:pPr marL="0" indent="0" algn="l">
              <a:buNone/>
            </a:pPr>
            <a:endParaRPr lang="en-US" sz="1200" b="1" i="0" dirty="0">
              <a:solidFill>
                <a:srgbClr val="2C2D2E"/>
              </a:solidFill>
              <a:effectLst/>
              <a:latin typeface="Golos Text" panose="020B0503020202020204"/>
            </a:endParaRPr>
          </a:p>
          <a:p>
            <a:pPr marL="0" indent="0" algn="l">
              <a:buNone/>
            </a:pPr>
            <a:r>
              <a:rPr lang="ru-RU" sz="12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конец списка.</a:t>
            </a:r>
          </a:p>
        </p:txBody>
      </p:sp>
      <p:sp>
        <p:nvSpPr>
          <p:cNvPr id="6" name="Текст 13">
            <a:extLst>
              <a:ext uri="{FF2B5EF4-FFF2-40B4-BE49-F238E27FC236}">
                <a16:creationId xmlns:a16="http://schemas.microsoft.com/office/drawing/2014/main" id="{12C4E9B1-800A-20F6-E4F7-84C6B3BE946F}"/>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7" name="Title 1">
            <a:extLst>
              <a:ext uri="{FF2B5EF4-FFF2-40B4-BE49-F238E27FC236}">
                <a16:creationId xmlns:a16="http://schemas.microsoft.com/office/drawing/2014/main" id="{5D8C1609-7E48-B73D-CDA4-19FD56B59EED}"/>
              </a:ext>
            </a:extLst>
          </p:cNvPr>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2139329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Рисунок 2">
            <a:extLst>
              <a:ext uri="{FF2B5EF4-FFF2-40B4-BE49-F238E27FC236}">
                <a16:creationId xmlns:a16="http://schemas.microsoft.com/office/drawing/2014/main" id="{256F42A0-92A9-ED41-A4B6-1B839857D476}"/>
              </a:ext>
            </a:extLst>
          </p:cNvPr>
          <p:cNvSpPr>
            <a:spLocks noGrp="1"/>
          </p:cNvSpPr>
          <p:nvPr>
            <p:ph type="pic" sz="quarter" idx="10"/>
          </p:nvPr>
        </p:nvSpPr>
        <p:spPr>
          <a:xfrm>
            <a:off x="457200" y="936852"/>
            <a:ext cx="4608513" cy="3842155"/>
          </a:xfrm>
          <a:prstGeom prst="roundRect">
            <a:avLst>
              <a:gd name="adj" fmla="val 7784"/>
            </a:avLst>
          </a:prstGeom>
        </p:spPr>
        <p:txBody>
          <a:bodyPr/>
          <a:lstStyle/>
          <a:p>
            <a:endParaRPr lang="ru-RU" dirty="0"/>
          </a:p>
        </p:txBody>
      </p:sp>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7" name="Текст 6">
            <a:extLst>
              <a:ext uri="{FF2B5EF4-FFF2-40B4-BE49-F238E27FC236}">
                <a16:creationId xmlns:a16="http://schemas.microsoft.com/office/drawing/2014/main" id="{E555EF72-8579-6966-364E-7EB76150977B}"/>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2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Здесь при необходимости располагается основной текст слайда, ключевая формулировка.</a:t>
            </a:r>
          </a:p>
        </p:txBody>
      </p:sp>
    </p:spTree>
    <p:extLst>
      <p:ext uri="{BB962C8B-B14F-4D97-AF65-F5344CB8AC3E}">
        <p14:creationId xmlns:p14="http://schemas.microsoft.com/office/powerpoint/2010/main" val="439475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60393FA-3ECC-3158-E15E-58890F60BDB3}"/>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Content Placeholder 2">
            <a:extLst>
              <a:ext uri="{FF2B5EF4-FFF2-40B4-BE49-F238E27FC236}">
                <a16:creationId xmlns:a16="http://schemas.microsoft.com/office/drawing/2014/main" id="{613DB0C6-E4DE-9A4B-998D-34852F1B3E94}"/>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1800" b="0" baseline="0">
                <a:solidFill>
                  <a:schemeClr val="bg1"/>
                </a:solidFill>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2000" dirty="0">
                <a:latin typeface="Golos Text" panose="020B0503020202020204"/>
              </a:rPr>
              <a:t>Основной текст слайда, ключевая формулировка</a:t>
            </a:r>
          </a:p>
        </p:txBody>
      </p:sp>
    </p:spTree>
    <p:extLst>
      <p:ext uri="{BB962C8B-B14F-4D97-AF65-F5344CB8AC3E}">
        <p14:creationId xmlns:p14="http://schemas.microsoft.com/office/powerpoint/2010/main" val="4034559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8ABD215D-CFC7-1CAC-2144-1C4A51F1FEB9}"/>
              </a:ext>
            </a:extLst>
          </p:cNvPr>
          <p:cNvSpPr>
            <a:spLocks noGrp="1"/>
          </p:cNvSpPr>
          <p:nvPr>
            <p:ph type="body" sz="quarter" idx="11" hasCustomPrompt="1"/>
          </p:nvPr>
        </p:nvSpPr>
        <p:spPr>
          <a:xfrm>
            <a:off x="624113" y="1233715"/>
            <a:ext cx="7170057" cy="3410856"/>
          </a:xfrm>
        </p:spPr>
        <p:txBody>
          <a:bodyPr>
            <a:normAutofit/>
          </a:bodyPr>
          <a:lstStyle>
            <a:lvl1pPr marL="0" indent="0">
              <a:buFontTx/>
              <a:buNone/>
              <a:defRPr sz="1600" baseline="0"/>
            </a:lvl1pPr>
            <a:lvl2pPr marL="457200" indent="0">
              <a:buFontTx/>
              <a:buNone/>
              <a:defRPr sz="1600" baseline="0"/>
            </a:lvl2pPr>
            <a:lvl3pPr marL="914400" indent="0">
              <a:buFontTx/>
              <a:buNone/>
              <a:defRPr sz="1600" baseline="0"/>
            </a:lvl3pPr>
            <a:lvl4pPr marL="1371600" indent="0">
              <a:buFontTx/>
              <a:buNone/>
              <a:defRPr sz="1600" baseline="0"/>
            </a:lvl4pPr>
            <a:lvl5pPr>
              <a:buFontTx/>
              <a:buNone/>
              <a:defRPr sz="1600" baseline="0"/>
            </a:lvl5pPr>
          </a:lstStyle>
          <a:p>
            <a:r>
              <a:rPr lang="ru-RU" sz="1600" dirty="0">
                <a:latin typeface="Golos Text" panose="020B0503020202020204"/>
              </a:rPr>
              <a:t>Здесь при необходимости располагается основной текст слайда, ключевая формулировка.</a:t>
            </a:r>
          </a:p>
          <a:p>
            <a:endParaRPr lang="ru-RU" sz="1600" dirty="0">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
        <p:nvSpPr>
          <p:cNvPr id="2" name="Title 1">
            <a:extLst>
              <a:ext uri="{FF2B5EF4-FFF2-40B4-BE49-F238E27FC236}">
                <a16:creationId xmlns:a16="http://schemas.microsoft.com/office/drawing/2014/main" id="{7B8569F4-01AC-6221-63B9-0F06F87F2597}"/>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4237414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Текст 7">
            <a:extLst>
              <a:ext uri="{FF2B5EF4-FFF2-40B4-BE49-F238E27FC236}">
                <a16:creationId xmlns:a16="http://schemas.microsoft.com/office/drawing/2014/main" id="{36D9692A-5DC0-3DF1-F516-70164F11C5AC}"/>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ru-RU" sz="1200" dirty="0">
                <a:latin typeface="Golos Text" panose="020B0503020202020204"/>
              </a:rPr>
              <a:t>Здесь при необходимости располагается основной текст слайда, ключевая формулировка.</a:t>
            </a:r>
          </a:p>
        </p:txBody>
      </p:sp>
      <p:sp>
        <p:nvSpPr>
          <p:cNvPr id="16" name="Текст 13">
            <a:extLst>
              <a:ext uri="{FF2B5EF4-FFF2-40B4-BE49-F238E27FC236}">
                <a16:creationId xmlns:a16="http://schemas.microsoft.com/office/drawing/2014/main" id="{C2C41F40-A63A-48C4-01DC-A4A13BB7B83E}"/>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2" name="Title 1">
            <a:extLst>
              <a:ext uri="{FF2B5EF4-FFF2-40B4-BE49-F238E27FC236}">
                <a16:creationId xmlns:a16="http://schemas.microsoft.com/office/drawing/2014/main" id="{63D5B27C-CA4C-7381-3F84-F0595A76CE45}"/>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3" name="Текст 7">
            <a:extLst>
              <a:ext uri="{FF2B5EF4-FFF2-40B4-BE49-F238E27FC236}">
                <a16:creationId xmlns:a16="http://schemas.microsoft.com/office/drawing/2014/main" id="{2AA24315-FE73-04A8-D530-E746EC0C202F}"/>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200" dirty="0">
                <a:latin typeface="Golos Text" panose="020B0503020202020204"/>
              </a:rPr>
              <a:t>Основной текст слайда, ключевая формулировка.</a:t>
            </a:r>
          </a:p>
          <a:p>
            <a:pPr marL="0" indent="0" algn="l">
              <a:buNone/>
            </a:pPr>
            <a:endParaRPr lang="en-US" sz="1200" b="1" i="0" dirty="0">
              <a:solidFill>
                <a:srgbClr val="2C2D2E"/>
              </a:solidFill>
              <a:effectLst/>
              <a:latin typeface="Golos Text" panose="020B0503020202020204"/>
            </a:endParaRPr>
          </a:p>
          <a:p>
            <a:pPr marL="0" indent="0" algn="l">
              <a:buNone/>
            </a:pPr>
            <a:r>
              <a:rPr lang="ru-RU" sz="12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конец списка.</a:t>
            </a:r>
          </a:p>
        </p:txBody>
      </p:sp>
      <p:sp>
        <p:nvSpPr>
          <p:cNvPr id="4" name="Текст 13">
            <a:extLst>
              <a:ext uri="{FF2B5EF4-FFF2-40B4-BE49-F238E27FC236}">
                <a16:creationId xmlns:a16="http://schemas.microsoft.com/office/drawing/2014/main" id="{69578C56-72EB-AE17-C6D4-CE1E8FBA306B}"/>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Tree>
    <p:extLst>
      <p:ext uri="{BB962C8B-B14F-4D97-AF65-F5344CB8AC3E}">
        <p14:creationId xmlns:p14="http://schemas.microsoft.com/office/powerpoint/2010/main" val="3018934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AE2ED3E-3221-72A5-8340-4E08819C8F2A}"/>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Рисунок 2">
            <a:extLst>
              <a:ext uri="{FF2B5EF4-FFF2-40B4-BE49-F238E27FC236}">
                <a16:creationId xmlns:a16="http://schemas.microsoft.com/office/drawing/2014/main" id="{19B43694-08A8-116E-FA12-468591D136C9}"/>
              </a:ext>
            </a:extLst>
          </p:cNvPr>
          <p:cNvSpPr>
            <a:spLocks noGrp="1"/>
          </p:cNvSpPr>
          <p:nvPr>
            <p:ph type="pic" sz="quarter" idx="10"/>
          </p:nvPr>
        </p:nvSpPr>
        <p:spPr>
          <a:xfrm>
            <a:off x="457200" y="936852"/>
            <a:ext cx="4608513" cy="3842155"/>
          </a:xfrm>
          <a:prstGeom prst="roundRect">
            <a:avLst>
              <a:gd name="adj" fmla="val 7952"/>
            </a:avLst>
          </a:prstGeom>
        </p:spPr>
        <p:txBody>
          <a:bodyPr/>
          <a:lstStyle/>
          <a:p>
            <a:endParaRPr lang="ru-RU"/>
          </a:p>
        </p:txBody>
      </p:sp>
      <p:sp>
        <p:nvSpPr>
          <p:cNvPr id="5" name="Текст 6">
            <a:extLst>
              <a:ext uri="{FF2B5EF4-FFF2-40B4-BE49-F238E27FC236}">
                <a16:creationId xmlns:a16="http://schemas.microsoft.com/office/drawing/2014/main" id="{E75CB8B0-7394-87DF-B065-6F242AB2D01F}"/>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400" dirty="0">
                <a:latin typeface="Golos Text" panose="020B0503020202020204"/>
              </a:rPr>
              <a:t>Основной текст слайда, ключевая формулировка.</a:t>
            </a:r>
          </a:p>
          <a:p>
            <a:pPr marL="0" indent="0" algn="l">
              <a:buNone/>
            </a:pPr>
            <a:endParaRPr lang="en-US" sz="1400" b="1" i="0" dirty="0">
              <a:solidFill>
                <a:srgbClr val="2C2D2E"/>
              </a:solidFill>
              <a:effectLst/>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1993366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E98E654-ABDC-7E78-775E-43A2D6214CBA}"/>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Content Placeholder 2">
            <a:extLst>
              <a:ext uri="{FF2B5EF4-FFF2-40B4-BE49-F238E27FC236}">
                <a16:creationId xmlns:a16="http://schemas.microsoft.com/office/drawing/2014/main" id="{85D71CC7-EEA6-E9D0-68AD-36562CCF6071}"/>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1800" b="0" baseline="0">
                <a:solidFill>
                  <a:schemeClr val="bg1"/>
                </a:solidFill>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2000" dirty="0">
                <a:latin typeface="Golos Text" panose="020B0503020202020204"/>
              </a:rPr>
              <a:t>Основной текст слайда, ключевая формулировка</a:t>
            </a:r>
          </a:p>
        </p:txBody>
      </p:sp>
    </p:spTree>
    <p:extLst>
      <p:ext uri="{BB962C8B-B14F-4D97-AF65-F5344CB8AC3E}">
        <p14:creationId xmlns:p14="http://schemas.microsoft.com/office/powerpoint/2010/main" val="2540818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06434"/>
            <a:ext cx="8229600" cy="620483"/>
          </a:xfrm>
          <a:prstGeom prst="rect">
            <a:avLst/>
          </a:prstGeom>
        </p:spPr>
        <p:txBody>
          <a:bodyPr vert="horz" lIns="91440" tIns="45720" rIns="91440" bIns="45720" rtlCol="0" anchor="ctr">
            <a:normAutofit/>
          </a:bodyPr>
          <a:lstStyle/>
          <a:p>
            <a:r>
              <a:rPr lang="ru-RU" dirty="0"/>
              <a:t>Заголовок</a:t>
            </a:r>
            <a:endParaRPr lang="en-US" dirty="0"/>
          </a:p>
        </p:txBody>
      </p:sp>
      <p:sp>
        <p:nvSpPr>
          <p:cNvPr id="3" name="Text Placeholder 2"/>
          <p:cNvSpPr>
            <a:spLocks noGrp="1"/>
          </p:cNvSpPr>
          <p:nvPr>
            <p:ph type="body" idx="1"/>
          </p:nvPr>
        </p:nvSpPr>
        <p:spPr>
          <a:xfrm>
            <a:off x="457200" y="1121912"/>
            <a:ext cx="8229600" cy="2899675"/>
          </a:xfrm>
          <a:prstGeom prst="rect">
            <a:avLst/>
          </a:prstGeom>
        </p:spPr>
        <p:txBody>
          <a:bodyPr vert="horz" lIns="91440" tIns="45720" rIns="91440" bIns="45720" rtlCol="0">
            <a:normAutofit/>
          </a:bodyPr>
          <a:lstStyle/>
          <a:p>
            <a:pPr lvl="0"/>
            <a:r>
              <a:rPr lang="ru-RU" dirty="0"/>
              <a:t>Образец текста</a:t>
            </a:r>
          </a:p>
        </p:txBody>
      </p:sp>
      <p:sp>
        <p:nvSpPr>
          <p:cNvPr id="4" name="TextBox 3"/>
          <p:cNvSpPr txBox="1"/>
          <p:nvPr/>
        </p:nvSpPr>
        <p:spPr>
          <a:xfrm>
            <a:off x="-865051" y="4134125"/>
            <a:ext cx="184731" cy="369332"/>
          </a:xfrm>
          <a:prstGeom prst="rect">
            <a:avLst/>
          </a:prstGeom>
          <a:noFill/>
        </p:spPr>
        <p:txBody>
          <a:bodyPr wrap="none" rtlCol="0">
            <a:spAutoFit/>
          </a:bodyPr>
          <a:lstStyle/>
          <a:p>
            <a:endParaRPr lang="en-US"/>
          </a:p>
        </p:txBody>
      </p:sp>
      <p:sp>
        <p:nvSpPr>
          <p:cNvPr id="5" name="TextBox 4">
            <a:extLst>
              <a:ext uri="{FF2B5EF4-FFF2-40B4-BE49-F238E27FC236}">
                <a16:creationId xmlns:a16="http://schemas.microsoft.com/office/drawing/2014/main" id="{5D4D3E97-5D7A-1D29-BA55-742D76C1C8C4}"/>
              </a:ext>
            </a:extLst>
          </p:cNvPr>
          <p:cNvSpPr txBox="1"/>
          <p:nvPr userDrawn="1"/>
        </p:nvSpPr>
        <p:spPr>
          <a:xfrm>
            <a:off x="-865051" y="4134125"/>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187678368"/>
      </p:ext>
    </p:extLst>
  </p:cSld>
  <p:clrMap bg1="lt1" tx1="dk1" bg2="lt2" tx2="dk2" accent1="accent1" accent2="accent2" accent3="accent3" accent4="accent4" accent5="accent5" accent6="accent6" hlink="hlink" folHlink="folHlink"/>
  <p:sldLayoutIdLst>
    <p:sldLayoutId id="2147483878" r:id="rId1"/>
    <p:sldLayoutId id="2147483872" r:id="rId2"/>
    <p:sldLayoutId id="2147483885" r:id="rId3"/>
    <p:sldLayoutId id="2147483877" r:id="rId4"/>
    <p:sldLayoutId id="2147483891" r:id="rId5"/>
    <p:sldLayoutId id="2147483883" r:id="rId6"/>
    <p:sldLayoutId id="2147483873" r:id="rId7"/>
    <p:sldLayoutId id="2147483888" r:id="rId8"/>
    <p:sldLayoutId id="2147483892" r:id="rId9"/>
    <p:sldLayoutId id="2147483874" r:id="rId10"/>
    <p:sldLayoutId id="2147483886" r:id="rId11"/>
    <p:sldLayoutId id="2147483889" r:id="rId12"/>
    <p:sldLayoutId id="2147483893" r:id="rId13"/>
    <p:sldLayoutId id="2147483879" r:id="rId14"/>
    <p:sldLayoutId id="2147483887" r:id="rId15"/>
    <p:sldLayoutId id="2147483890" r:id="rId16"/>
    <p:sldLayoutId id="2147483880" r:id="rId17"/>
    <p:sldLayoutId id="2147483894" r:id="rId18"/>
    <p:sldLayoutId id="2147483875" r:id="rId19"/>
    <p:sldLayoutId id="2147483881" r:id="rId20"/>
    <p:sldLayoutId id="2147483882" r:id="rId21"/>
    <p:sldLayoutId id="2147483706" r:id="rId22"/>
  </p:sldLayoutIdLst>
  <p:hf hdr="0" ftr="0" dt="0"/>
  <p:txStyles>
    <p:titleStyle>
      <a:lvl1pPr algn="l" defTabSz="457200" rtl="0" eaLnBrk="1" latinLnBrk="0" hangingPunct="1">
        <a:spcBef>
          <a:spcPct val="0"/>
        </a:spcBef>
        <a:buNone/>
        <a:defRPr sz="3600" b="1" i="0" kern="1200" baseline="0">
          <a:solidFill>
            <a:schemeClr val="tx1"/>
          </a:solidFill>
          <a:latin typeface="ALS Gorizont Bold Expanded" panose="00000805000000000000" pitchFamily="50" charset="0"/>
          <a:ea typeface="+mj-ea"/>
          <a:cs typeface="+mj-cs"/>
        </a:defRPr>
      </a:lvl1pPr>
    </p:titleStyle>
    <p:bodyStyle>
      <a:lvl1pPr marL="0" indent="0" algn="l" defTabSz="457200" rtl="0" eaLnBrk="1" latinLnBrk="0" hangingPunct="1">
        <a:spcBef>
          <a:spcPct val="20000"/>
        </a:spcBef>
        <a:buSzPct val="100000"/>
        <a:buFont typeface="Arial" panose="020B0604020202020204" pitchFamily="34" charset="0"/>
        <a:buNone/>
        <a:defRPr sz="2000" kern="1200">
          <a:solidFill>
            <a:schemeClr val="tx1"/>
          </a:solidFill>
          <a:latin typeface="Golos Text" panose="020B0503020202020204" pitchFamily="34" charset="-52"/>
          <a:ea typeface="+mn-ea"/>
          <a:cs typeface="Golos Text" panose="020B0503020202020204" pitchFamily="34" charset="-52"/>
        </a:defRPr>
      </a:lvl1pPr>
      <a:lvl2pPr marL="742950" indent="-285750" algn="l" defTabSz="457200" rtl="0" eaLnBrk="1" latinLnBrk="0" hangingPunct="1">
        <a:spcBef>
          <a:spcPct val="20000"/>
        </a:spcBef>
        <a:buFont typeface="Arial" panose="020B0604020202020204" pitchFamily="34" charset="0"/>
        <a:buChar char="•"/>
        <a:defRPr sz="2000" kern="1200">
          <a:solidFill>
            <a:schemeClr val="tx1"/>
          </a:solidFill>
          <a:latin typeface="Golos Text" panose="020B0503020202020204" pitchFamily="34" charset="-52"/>
          <a:ea typeface="+mn-ea"/>
          <a:cs typeface="Golos Text" panose="020B0503020202020204" pitchFamily="34" charset="-52"/>
        </a:defRPr>
      </a:lvl2pPr>
      <a:lvl3pPr marL="11430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3pPr>
      <a:lvl4pPr marL="16002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4pPr>
      <a:lvl5pPr marL="1828800" indent="0" algn="l" defTabSz="457200" rtl="0" eaLnBrk="1" latinLnBrk="0" hangingPunct="1">
        <a:spcBef>
          <a:spcPct val="20000"/>
        </a:spcBef>
        <a:buFont typeface="Arial" panose="020B0604020202020204" pitchFamily="34" charset="0"/>
        <a:buNone/>
        <a:defRPr sz="1600" kern="1200">
          <a:solidFill>
            <a:schemeClr val="tx1"/>
          </a:solidFill>
          <a:latin typeface="Golos Text" panose="020B0503020202020204" pitchFamily="34" charset="-52"/>
          <a:ea typeface="+mn-ea"/>
          <a:cs typeface="Golos Text" panose="020B0503020202020204" pitchFamily="34" charset="-5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44705" y="3014025"/>
            <a:ext cx="6400800" cy="704850"/>
          </a:xfrm>
        </p:spPr>
        <p:txBody>
          <a:bodyPr>
            <a:noAutofit/>
          </a:bodyPr>
          <a:lstStyle/>
          <a:p>
            <a:pPr algn="ctr"/>
            <a:r>
              <a:rPr lang="ru-RU" sz="1800" b="0" dirty="0">
                <a:solidFill>
                  <a:schemeClr val="bg2"/>
                </a:solidFill>
                <a:latin typeface="Times New Roman" panose="02020603050405020304" pitchFamily="18" charset="0"/>
                <a:cs typeface="Times New Roman" panose="02020603050405020304" pitchFamily="18" charset="0"/>
              </a:rPr>
              <a:t>Выпускная квалификационная работа</a:t>
            </a:r>
            <a:br>
              <a:rPr lang="ru-RU" sz="2800" dirty="0">
                <a:solidFill>
                  <a:schemeClr val="bg2"/>
                </a:solidFill>
                <a:latin typeface="Times New Roman" panose="02020603050405020304" pitchFamily="18" charset="0"/>
                <a:cs typeface="Times New Roman" panose="02020603050405020304" pitchFamily="18" charset="0"/>
              </a:rPr>
            </a:br>
            <a:r>
              <a:rPr lang="ru-RU" sz="2000" b="0" dirty="0">
                <a:solidFill>
                  <a:schemeClr val="bg2"/>
                </a:solidFill>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подписи на основе библиотеки PyCryptodome</a:t>
            </a:r>
            <a:br>
              <a:rPr lang="ru-RU" sz="2000" b="0" dirty="0">
                <a:solidFill>
                  <a:schemeClr val="bg2"/>
                </a:solidFill>
                <a:latin typeface="Times New Roman" panose="02020603050405020304" pitchFamily="18" charset="0"/>
                <a:cs typeface="Times New Roman" panose="02020603050405020304" pitchFamily="18" charset="0"/>
              </a:rPr>
            </a:br>
            <a:br>
              <a:rPr lang="ru-RU" sz="2000" b="0" dirty="0">
                <a:solidFill>
                  <a:schemeClr val="bg2"/>
                </a:solidFill>
              </a:rPr>
            </a:br>
            <a:r>
              <a:rPr lang="ru-RU" sz="1600" dirty="0">
                <a:solidFill>
                  <a:schemeClr val="bg2"/>
                </a:solidFill>
                <a:latin typeface="Times New Roman" panose="02020603050405020304" pitchFamily="18" charset="0"/>
                <a:cs typeface="Times New Roman" panose="02020603050405020304" pitchFamily="18" charset="0"/>
              </a:rPr>
              <a:t>Факультет безопасности информационных технологий</a:t>
            </a:r>
            <a:br>
              <a:rPr lang="ru-RU" sz="1600" dirty="0">
                <a:solidFill>
                  <a:schemeClr val="bg2"/>
                </a:solidFill>
                <a:latin typeface="Times New Roman" panose="02020603050405020304" pitchFamily="18" charset="0"/>
                <a:cs typeface="Times New Roman" panose="02020603050405020304" pitchFamily="18" charset="0"/>
              </a:rPr>
            </a:br>
            <a:r>
              <a:rPr lang="ru-RU" sz="1600" dirty="0">
                <a:solidFill>
                  <a:schemeClr val="bg2"/>
                </a:solidFill>
                <a:latin typeface="Times New Roman" panose="02020603050405020304" pitchFamily="18" charset="0"/>
                <a:cs typeface="Times New Roman" panose="02020603050405020304" pitchFamily="18" charset="0"/>
              </a:rPr>
              <a:t>Образовательная программа Технологии защиты </a:t>
            </a:r>
            <a:r>
              <a:rPr lang="ru-RU" sz="1800" dirty="0">
                <a:solidFill>
                  <a:schemeClr val="bg2"/>
                </a:solidFill>
                <a:latin typeface="Times New Roman" panose="02020603050405020304" pitchFamily="18" charset="0"/>
                <a:cs typeface="Times New Roman" panose="02020603050405020304" pitchFamily="18" charset="0"/>
              </a:rPr>
              <a:t>информации</a:t>
            </a:r>
            <a:br>
              <a:rPr lang="ru-RU" sz="1800" dirty="0">
                <a:solidFill>
                  <a:schemeClr val="bg2"/>
                </a:solidFill>
                <a:latin typeface="Times New Roman" panose="02020603050405020304" pitchFamily="18" charset="0"/>
                <a:cs typeface="Times New Roman" panose="02020603050405020304" pitchFamily="18" charset="0"/>
              </a:rPr>
            </a:br>
            <a:r>
              <a:rPr lang="ru-RU" sz="1200" dirty="0">
                <a:solidFill>
                  <a:schemeClr val="bg2"/>
                </a:solidFill>
                <a:latin typeface="Times New Roman" panose="02020603050405020304" pitchFamily="18" charset="0"/>
                <a:cs typeface="Times New Roman" panose="02020603050405020304" pitchFamily="18" charset="0"/>
              </a:rPr>
              <a:t>Направление подготовки (специальность) 10.03.01 Информационная безопасность</a:t>
            </a:r>
            <a:br>
              <a:rPr lang="ru-RU" sz="3600" dirty="0">
                <a:solidFill>
                  <a:schemeClr val="bg1"/>
                </a:solidFill>
                <a:latin typeface="Times New Roman" panose="02020603050405020304" pitchFamily="18" charset="0"/>
                <a:cs typeface="Times New Roman" panose="02020603050405020304" pitchFamily="18" charset="0"/>
              </a:rPr>
            </a:br>
            <a:r>
              <a:rPr lang="ru-RU" sz="1400" dirty="0">
                <a:solidFill>
                  <a:schemeClr val="bg1"/>
                </a:solidFill>
                <a:latin typeface="Times New Roman" panose="02020603050405020304" pitchFamily="18" charset="0"/>
                <a:cs typeface="Times New Roman" panose="02020603050405020304" pitchFamily="18" charset="0"/>
              </a:rPr>
              <a:t>Выполнил студент: Гутник Дмитрий Вячеславович, </a:t>
            </a:r>
            <a:r>
              <a:rPr lang="en-US" sz="1400" dirty="0">
                <a:solidFill>
                  <a:schemeClr val="bg1"/>
                </a:solidFill>
                <a:latin typeface="Times New Roman" panose="02020603050405020304" pitchFamily="18" charset="0"/>
                <a:cs typeface="Times New Roman" panose="02020603050405020304" pitchFamily="18" charset="0"/>
              </a:rPr>
              <a:t>N34491</a:t>
            </a:r>
            <a:br>
              <a:rPr lang="ru-RU" sz="1400" dirty="0">
                <a:solidFill>
                  <a:schemeClr val="bg1"/>
                </a:solidFill>
                <a:latin typeface="Times New Roman" panose="02020603050405020304" pitchFamily="18" charset="0"/>
                <a:cs typeface="Times New Roman" panose="02020603050405020304" pitchFamily="18" charset="0"/>
              </a:rPr>
            </a:br>
            <a:r>
              <a:rPr lang="ru-RU" sz="1400" dirty="0">
                <a:solidFill>
                  <a:schemeClr val="bg1"/>
                </a:solidFill>
                <a:latin typeface="Times New Roman" panose="02020603050405020304" pitchFamily="18" charset="0"/>
                <a:cs typeface="Times New Roman" panose="02020603050405020304" pitchFamily="18" charset="0"/>
              </a:rPr>
              <a:t>Научный руководитель: доцент ФБИТ, к.т.н., Таранов Сергей Владимирович</a:t>
            </a:r>
            <a:br>
              <a:rPr lang="ru-RU" sz="1400" dirty="0">
                <a:solidFill>
                  <a:schemeClr val="bg1"/>
                </a:solidFill>
                <a:latin typeface="Times New Roman" panose="02020603050405020304" pitchFamily="18" charset="0"/>
                <a:cs typeface="Times New Roman" panose="02020603050405020304" pitchFamily="18" charset="0"/>
              </a:rPr>
            </a:br>
            <a:r>
              <a:rPr lang="ru-RU" sz="1400" dirty="0">
                <a:solidFill>
                  <a:schemeClr val="bg1"/>
                </a:solidFill>
                <a:latin typeface="Times New Roman" panose="02020603050405020304" pitchFamily="18" charset="0"/>
                <a:cs typeface="Times New Roman" panose="02020603050405020304" pitchFamily="18" charset="0"/>
              </a:rPr>
              <a:t>Санкт-Петербург, 2023</a:t>
            </a:r>
            <a:endParaRPr lang="en-US" sz="4400" dirty="0">
              <a:solidFill>
                <a:schemeClr val="bg1"/>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09B38304-60B7-8AD0-BA4E-6280A6AE2E00}"/>
              </a:ext>
            </a:extLst>
          </p:cNvPr>
          <p:cNvSpPr txBox="1"/>
          <p:nvPr/>
        </p:nvSpPr>
        <p:spPr>
          <a:xfrm>
            <a:off x="166255" y="4649931"/>
            <a:ext cx="493568" cy="369332"/>
          </a:xfrm>
          <a:prstGeom prst="rect">
            <a:avLst/>
          </a:prstGeom>
          <a:noFill/>
        </p:spPr>
        <p:txBody>
          <a:bodyPr wrap="square" rtlCol="0">
            <a:spAutoFit/>
          </a:bodyPr>
          <a:lstStyle/>
          <a:p>
            <a:r>
              <a:rPr lang="ru-RU" dirty="0"/>
              <a:t>1</a:t>
            </a:r>
          </a:p>
        </p:txBody>
      </p:sp>
      <p:sp>
        <p:nvSpPr>
          <p:cNvPr id="3" name="TextBox 2">
            <a:extLst>
              <a:ext uri="{FF2B5EF4-FFF2-40B4-BE49-F238E27FC236}">
                <a16:creationId xmlns:a16="http://schemas.microsoft.com/office/drawing/2014/main" id="{7A6D2CE6-E344-48AD-9683-4736B99DBD7F}"/>
              </a:ext>
            </a:extLst>
          </p:cNvPr>
          <p:cNvSpPr txBox="1"/>
          <p:nvPr/>
        </p:nvSpPr>
        <p:spPr>
          <a:xfrm>
            <a:off x="208429" y="0"/>
            <a:ext cx="8673353" cy="1323439"/>
          </a:xfrm>
          <a:prstGeom prst="rect">
            <a:avLst/>
          </a:prstGeom>
          <a:noFill/>
        </p:spPr>
        <p:txBody>
          <a:bodyPr wrap="square" rtlCol="0">
            <a:spAutoFit/>
          </a:bodyPr>
          <a:lstStyle/>
          <a:p>
            <a:pPr algn="ctr"/>
            <a:r>
              <a:rPr lang="ru-RU" dirty="0">
                <a:solidFill>
                  <a:schemeClr val="bg2"/>
                </a:solidFill>
                <a:latin typeface="Times New Roman" panose="02020603050405020304" pitchFamily="18" charset="0"/>
                <a:cs typeface="Times New Roman" panose="02020603050405020304" pitchFamily="18" charset="0"/>
              </a:rPr>
              <a:t>Министерство науки и высшего образования Российской Федерации</a:t>
            </a:r>
            <a:br>
              <a:rPr lang="ru-RU" b="1" dirty="0">
                <a:solidFill>
                  <a:schemeClr val="bg2"/>
                </a:solidFill>
                <a:latin typeface="Times New Roman" panose="02020603050405020304" pitchFamily="18" charset="0"/>
                <a:cs typeface="Times New Roman" panose="02020603050405020304" pitchFamily="18" charset="0"/>
              </a:rPr>
            </a:br>
            <a:r>
              <a:rPr lang="ru-RU" sz="1400" dirty="0">
                <a:solidFill>
                  <a:schemeClr val="bg2"/>
                </a:solidFill>
                <a:latin typeface="Times New Roman" panose="02020603050405020304" pitchFamily="18" charset="0"/>
                <a:cs typeface="Times New Roman" panose="02020603050405020304" pitchFamily="18" charset="0"/>
              </a:rPr>
              <a:t>ФЕДЕРАЛЬНОЕ ГОСУДАРСТВЕННОЕ АВТОНОМНОЕ ОБРАЗОВАТЕЛЬНОЕ УЧРЕЖДЕНИЕ ВЫСШЕГО ОБРАЗОВАНИЯ</a:t>
            </a:r>
            <a:br>
              <a:rPr lang="ru-RU" dirty="0">
                <a:solidFill>
                  <a:schemeClr val="bg2"/>
                </a:solidFill>
                <a:latin typeface="Times New Roman" panose="02020603050405020304" pitchFamily="18" charset="0"/>
                <a:cs typeface="Times New Roman" panose="02020603050405020304" pitchFamily="18" charset="0"/>
              </a:rPr>
            </a:br>
            <a:r>
              <a:rPr lang="ru-RU" dirty="0">
                <a:solidFill>
                  <a:schemeClr val="bg2"/>
                </a:solidFill>
                <a:latin typeface="Times New Roman" panose="02020603050405020304" pitchFamily="18" charset="0"/>
                <a:cs typeface="Times New Roman" panose="02020603050405020304" pitchFamily="18" charset="0"/>
              </a:rPr>
              <a:t>«</a:t>
            </a:r>
            <a:r>
              <a:rPr lang="ru-RU" sz="1600" dirty="0">
                <a:solidFill>
                  <a:schemeClr val="bg2"/>
                </a:solidFill>
                <a:latin typeface="Times New Roman" panose="02020603050405020304" pitchFamily="18" charset="0"/>
                <a:cs typeface="Times New Roman" panose="02020603050405020304" pitchFamily="18" charset="0"/>
              </a:rPr>
              <a:t>НАЦИОНАЛЬНЫЙ ИССЛЕДОВАТЕЛЬСКИЙ УНИВЕРСИТЕТ ИТМО»</a:t>
            </a:r>
          </a:p>
          <a:p>
            <a:pPr algn="ctr"/>
            <a:r>
              <a:rPr lang="ru-RU" sz="1600" dirty="0">
                <a:solidFill>
                  <a:schemeClr val="bg2"/>
                </a:solidFill>
                <a:latin typeface="Times New Roman" panose="02020603050405020304" pitchFamily="18" charset="0"/>
                <a:cs typeface="Times New Roman" panose="02020603050405020304" pitchFamily="18" charset="0"/>
              </a:rPr>
              <a:t>(Университет ИТМО)</a:t>
            </a:r>
            <a:endParaRPr lang="ru-RU" dirty="0">
              <a:solidFill>
                <a:schemeClr val="bg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172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a:xfrm>
            <a:off x="77932" y="267993"/>
            <a:ext cx="6824382" cy="527284"/>
          </a:xfrm>
        </p:spPr>
        <p:txBody>
          <a:bodyPr>
            <a:normAutofit fontScale="90000"/>
          </a:bodyPr>
          <a:lstStyle/>
          <a:p>
            <a:r>
              <a:rPr lang="ru-RU" dirty="0">
                <a:latin typeface="Times New Roman" panose="02020603050405020304" pitchFamily="18" charset="0"/>
                <a:cs typeface="Times New Roman" panose="02020603050405020304" pitchFamily="18" charset="0"/>
              </a:rPr>
              <a:t>Блок выбора алгоритмов</a:t>
            </a:r>
          </a:p>
        </p:txBody>
      </p:sp>
      <p:sp>
        <p:nvSpPr>
          <p:cNvPr id="3" name="TextBox 2">
            <a:extLst>
              <a:ext uri="{FF2B5EF4-FFF2-40B4-BE49-F238E27FC236}">
                <a16:creationId xmlns:a16="http://schemas.microsoft.com/office/drawing/2014/main" id="{7C2C5C5C-6E91-317A-EDB9-66602209CD16}"/>
              </a:ext>
            </a:extLst>
          </p:cNvPr>
          <p:cNvSpPr txBox="1"/>
          <p:nvPr/>
        </p:nvSpPr>
        <p:spPr>
          <a:xfrm>
            <a:off x="166255" y="4649931"/>
            <a:ext cx="493568" cy="369332"/>
          </a:xfrm>
          <a:prstGeom prst="rect">
            <a:avLst/>
          </a:prstGeom>
          <a:noFill/>
        </p:spPr>
        <p:txBody>
          <a:bodyPr wrap="square" rtlCol="0">
            <a:spAutoFit/>
          </a:bodyPr>
          <a:lstStyle/>
          <a:p>
            <a:r>
              <a:rPr lang="ru-RU" dirty="0"/>
              <a:t>10</a:t>
            </a:r>
          </a:p>
        </p:txBody>
      </p:sp>
      <p:sp>
        <p:nvSpPr>
          <p:cNvPr id="9" name="TextBox 8">
            <a:extLst>
              <a:ext uri="{FF2B5EF4-FFF2-40B4-BE49-F238E27FC236}">
                <a16:creationId xmlns:a16="http://schemas.microsoft.com/office/drawing/2014/main" id="{600547C0-32D6-4301-8861-8E360F199BA3}"/>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pic>
        <p:nvPicPr>
          <p:cNvPr id="13" name="Рисунок 12">
            <a:extLst>
              <a:ext uri="{FF2B5EF4-FFF2-40B4-BE49-F238E27FC236}">
                <a16:creationId xmlns:a16="http://schemas.microsoft.com/office/drawing/2014/main" id="{242D2DF5-3548-6D67-2095-C16CB0F345E2}"/>
              </a:ext>
            </a:extLst>
          </p:cNvPr>
          <p:cNvPicPr>
            <a:picLocks noChangeAspect="1"/>
          </p:cNvPicPr>
          <p:nvPr/>
        </p:nvPicPr>
        <p:blipFill>
          <a:blip r:embed="rId3"/>
          <a:stretch>
            <a:fillRect/>
          </a:stretch>
        </p:blipFill>
        <p:spPr>
          <a:xfrm>
            <a:off x="786568" y="795277"/>
            <a:ext cx="7401818" cy="4289605"/>
          </a:xfrm>
          <a:prstGeom prst="rect">
            <a:avLst/>
          </a:prstGeom>
        </p:spPr>
      </p:pic>
    </p:spTree>
    <p:extLst>
      <p:ext uri="{BB962C8B-B14F-4D97-AF65-F5344CB8AC3E}">
        <p14:creationId xmlns:p14="http://schemas.microsoft.com/office/powerpoint/2010/main" val="527041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a:xfrm>
            <a:off x="129887" y="504458"/>
            <a:ext cx="6824382" cy="527284"/>
          </a:xfrm>
        </p:spPr>
        <p:txBody>
          <a:bodyPr>
            <a:normAutofit fontScale="90000"/>
          </a:bodyPr>
          <a:lstStyle/>
          <a:p>
            <a:r>
              <a:rPr lang="ru-RU" dirty="0">
                <a:latin typeface="Times New Roman" panose="02020603050405020304" pitchFamily="18" charset="0"/>
                <a:cs typeface="Times New Roman" panose="02020603050405020304" pitchFamily="18" charset="0"/>
              </a:rPr>
              <a:t>Блок рекомендации</a:t>
            </a:r>
            <a:br>
              <a:rPr lang="ru-RU" dirty="0">
                <a:latin typeface="Times New Roman" panose="02020603050405020304" pitchFamily="18" charset="0"/>
                <a:cs typeface="Times New Roman" panose="02020603050405020304" pitchFamily="18" charset="0"/>
              </a:rPr>
            </a:br>
            <a:r>
              <a:rPr lang="ru-RU" dirty="0">
                <a:latin typeface="Times New Roman" panose="02020603050405020304" pitchFamily="18" charset="0"/>
                <a:cs typeface="Times New Roman" panose="02020603050405020304" pitchFamily="18" charset="0"/>
              </a:rPr>
              <a:t> сценариев</a:t>
            </a:r>
          </a:p>
        </p:txBody>
      </p:sp>
      <p:sp>
        <p:nvSpPr>
          <p:cNvPr id="3" name="TextBox 2">
            <a:extLst>
              <a:ext uri="{FF2B5EF4-FFF2-40B4-BE49-F238E27FC236}">
                <a16:creationId xmlns:a16="http://schemas.microsoft.com/office/drawing/2014/main" id="{30A26DC0-F9DC-F178-3A2E-981406D2F307}"/>
              </a:ext>
            </a:extLst>
          </p:cNvPr>
          <p:cNvSpPr txBox="1"/>
          <p:nvPr/>
        </p:nvSpPr>
        <p:spPr>
          <a:xfrm>
            <a:off x="166255" y="4649931"/>
            <a:ext cx="493568" cy="369332"/>
          </a:xfrm>
          <a:prstGeom prst="rect">
            <a:avLst/>
          </a:prstGeom>
          <a:noFill/>
        </p:spPr>
        <p:txBody>
          <a:bodyPr wrap="square" rtlCol="0">
            <a:spAutoFit/>
          </a:bodyPr>
          <a:lstStyle/>
          <a:p>
            <a:r>
              <a:rPr lang="ru-RU" dirty="0"/>
              <a:t>11</a:t>
            </a:r>
          </a:p>
        </p:txBody>
      </p:sp>
      <p:sp>
        <p:nvSpPr>
          <p:cNvPr id="7" name="TextBox 6">
            <a:extLst>
              <a:ext uri="{FF2B5EF4-FFF2-40B4-BE49-F238E27FC236}">
                <a16:creationId xmlns:a16="http://schemas.microsoft.com/office/drawing/2014/main" id="{381B26DD-D009-4749-99B7-62017B712518}"/>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pic>
        <p:nvPicPr>
          <p:cNvPr id="18" name="Рисунок 17">
            <a:extLst>
              <a:ext uri="{FF2B5EF4-FFF2-40B4-BE49-F238E27FC236}">
                <a16:creationId xmlns:a16="http://schemas.microsoft.com/office/drawing/2014/main" id="{2005546F-8EF9-1F8C-8DC8-9DF3269B8121}"/>
              </a:ext>
            </a:extLst>
          </p:cNvPr>
          <p:cNvPicPr>
            <a:picLocks noChangeAspect="1"/>
          </p:cNvPicPr>
          <p:nvPr/>
        </p:nvPicPr>
        <p:blipFill>
          <a:blip r:embed="rId2"/>
          <a:stretch>
            <a:fillRect/>
          </a:stretch>
        </p:blipFill>
        <p:spPr>
          <a:xfrm>
            <a:off x="1675686" y="358985"/>
            <a:ext cx="5566778" cy="4719962"/>
          </a:xfrm>
          <a:prstGeom prst="rect">
            <a:avLst/>
          </a:prstGeom>
        </p:spPr>
      </p:pic>
    </p:spTree>
    <p:extLst>
      <p:ext uri="{BB962C8B-B14F-4D97-AF65-F5344CB8AC3E}">
        <p14:creationId xmlns:p14="http://schemas.microsoft.com/office/powerpoint/2010/main" val="131532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p:txBody>
          <a:bodyPr>
            <a:normAutofit fontScale="90000"/>
          </a:bodyPr>
          <a:lstStyle/>
          <a:p>
            <a:r>
              <a:rPr lang="ru-RU" dirty="0">
                <a:latin typeface="Times New Roman" panose="02020603050405020304" pitchFamily="18" charset="0"/>
                <a:cs typeface="Times New Roman" panose="02020603050405020304" pitchFamily="18" charset="0"/>
              </a:rPr>
              <a:t>Код рекомендации сценариев</a:t>
            </a:r>
          </a:p>
        </p:txBody>
      </p:sp>
      <p:sp>
        <p:nvSpPr>
          <p:cNvPr id="3" name="TextBox 2">
            <a:extLst>
              <a:ext uri="{FF2B5EF4-FFF2-40B4-BE49-F238E27FC236}">
                <a16:creationId xmlns:a16="http://schemas.microsoft.com/office/drawing/2014/main" id="{30A26DC0-F9DC-F178-3A2E-981406D2F307}"/>
              </a:ext>
            </a:extLst>
          </p:cNvPr>
          <p:cNvSpPr txBox="1"/>
          <p:nvPr/>
        </p:nvSpPr>
        <p:spPr>
          <a:xfrm>
            <a:off x="166255" y="4649931"/>
            <a:ext cx="493568" cy="369332"/>
          </a:xfrm>
          <a:prstGeom prst="rect">
            <a:avLst/>
          </a:prstGeom>
          <a:noFill/>
        </p:spPr>
        <p:txBody>
          <a:bodyPr wrap="square" rtlCol="0">
            <a:spAutoFit/>
          </a:bodyPr>
          <a:lstStyle/>
          <a:p>
            <a:r>
              <a:rPr lang="ru-RU" dirty="0"/>
              <a:t>12</a:t>
            </a:r>
          </a:p>
        </p:txBody>
      </p:sp>
      <p:sp>
        <p:nvSpPr>
          <p:cNvPr id="5" name="Прямоугольник 4">
            <a:extLst>
              <a:ext uri="{FF2B5EF4-FFF2-40B4-BE49-F238E27FC236}">
                <a16:creationId xmlns:a16="http://schemas.microsoft.com/office/drawing/2014/main" id="{51B06FBD-E0F4-429F-9AF4-8E0E9FF4C883}"/>
              </a:ext>
            </a:extLst>
          </p:cNvPr>
          <p:cNvSpPr/>
          <p:nvPr/>
        </p:nvSpPr>
        <p:spPr>
          <a:xfrm>
            <a:off x="659823" y="996069"/>
            <a:ext cx="544606" cy="30829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7" name="TextBox 6">
            <a:extLst>
              <a:ext uri="{FF2B5EF4-FFF2-40B4-BE49-F238E27FC236}">
                <a16:creationId xmlns:a16="http://schemas.microsoft.com/office/drawing/2014/main" id="{381B26DD-D009-4749-99B7-62017B712518}"/>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pic>
        <p:nvPicPr>
          <p:cNvPr id="15" name="Рисунок 14">
            <a:extLst>
              <a:ext uri="{FF2B5EF4-FFF2-40B4-BE49-F238E27FC236}">
                <a16:creationId xmlns:a16="http://schemas.microsoft.com/office/drawing/2014/main" id="{EEAB2A07-A4B8-6FD1-27D6-CC3B23570693}"/>
              </a:ext>
            </a:extLst>
          </p:cNvPr>
          <p:cNvPicPr>
            <a:picLocks noChangeAspect="1"/>
          </p:cNvPicPr>
          <p:nvPr/>
        </p:nvPicPr>
        <p:blipFill>
          <a:blip r:embed="rId2"/>
          <a:stretch>
            <a:fillRect/>
          </a:stretch>
        </p:blipFill>
        <p:spPr>
          <a:xfrm>
            <a:off x="1015523" y="833719"/>
            <a:ext cx="6725092" cy="3975509"/>
          </a:xfrm>
          <a:prstGeom prst="rect">
            <a:avLst/>
          </a:prstGeom>
        </p:spPr>
      </p:pic>
    </p:spTree>
    <p:extLst>
      <p:ext uri="{BB962C8B-B14F-4D97-AF65-F5344CB8AC3E}">
        <p14:creationId xmlns:p14="http://schemas.microsoft.com/office/powerpoint/2010/main" val="661446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a:xfrm>
            <a:off x="457200" y="306435"/>
            <a:ext cx="7086600" cy="527284"/>
          </a:xfrm>
        </p:spPr>
        <p:txBody>
          <a:bodyPr>
            <a:normAutofit fontScale="90000"/>
          </a:bodyPr>
          <a:lstStyle/>
          <a:p>
            <a:r>
              <a:rPr lang="ru-RU" dirty="0">
                <a:latin typeface="Times New Roman" panose="02020603050405020304" pitchFamily="18" charset="0"/>
                <a:cs typeface="Times New Roman" panose="02020603050405020304" pitchFamily="18" charset="0"/>
              </a:rPr>
              <a:t>Критерии рекомендации сценариев</a:t>
            </a:r>
          </a:p>
        </p:txBody>
      </p:sp>
      <p:sp>
        <p:nvSpPr>
          <p:cNvPr id="3" name="TextBox 2">
            <a:extLst>
              <a:ext uri="{FF2B5EF4-FFF2-40B4-BE49-F238E27FC236}">
                <a16:creationId xmlns:a16="http://schemas.microsoft.com/office/drawing/2014/main" id="{30A26DC0-F9DC-F178-3A2E-981406D2F307}"/>
              </a:ext>
            </a:extLst>
          </p:cNvPr>
          <p:cNvSpPr txBox="1"/>
          <p:nvPr/>
        </p:nvSpPr>
        <p:spPr>
          <a:xfrm>
            <a:off x="166255" y="4649931"/>
            <a:ext cx="493568" cy="369332"/>
          </a:xfrm>
          <a:prstGeom prst="rect">
            <a:avLst/>
          </a:prstGeom>
          <a:noFill/>
        </p:spPr>
        <p:txBody>
          <a:bodyPr wrap="square" rtlCol="0">
            <a:spAutoFit/>
          </a:bodyPr>
          <a:lstStyle/>
          <a:p>
            <a:r>
              <a:rPr lang="ru-RU" dirty="0"/>
              <a:t>13</a:t>
            </a:r>
          </a:p>
        </p:txBody>
      </p:sp>
      <p:sp>
        <p:nvSpPr>
          <p:cNvPr id="4" name="TextBox 3">
            <a:extLst>
              <a:ext uri="{FF2B5EF4-FFF2-40B4-BE49-F238E27FC236}">
                <a16:creationId xmlns:a16="http://schemas.microsoft.com/office/drawing/2014/main" id="{26A165AB-D40D-42C4-A6F4-7C85ED0AB545}"/>
              </a:ext>
            </a:extLst>
          </p:cNvPr>
          <p:cNvSpPr txBox="1"/>
          <p:nvPr/>
        </p:nvSpPr>
        <p:spPr>
          <a:xfrm>
            <a:off x="935182" y="1367185"/>
            <a:ext cx="2775901" cy="2749279"/>
          </a:xfrm>
          <a:prstGeom prst="rect">
            <a:avLst/>
          </a:prstGeom>
          <a:noFill/>
        </p:spPr>
        <p:txBody>
          <a:bodyPr wrap="square" rtlCol="0">
            <a:spAutoFit/>
          </a:bodyPr>
          <a:lstStyle/>
          <a:p>
            <a:pPr marL="285750" indent="-285750">
              <a:lnSpc>
                <a:spcPct val="125000"/>
              </a:lnSpc>
              <a:buFont typeface="Arial" panose="020B0604020202020204" pitchFamily="34" charset="0"/>
              <a:buChar char="•"/>
            </a:pPr>
            <a:r>
              <a:rPr lang="ru-RU" sz="2000" dirty="0">
                <a:latin typeface="Times New Roman" panose="02020603050405020304" pitchFamily="18" charset="0"/>
                <a:cs typeface="Times New Roman" panose="02020603050405020304" pitchFamily="18" charset="0"/>
              </a:rPr>
              <a:t>скорость работы алгоритма</a:t>
            </a:r>
            <a:endParaRPr lang="en-US" sz="2000" dirty="0">
              <a:latin typeface="Times New Roman" panose="02020603050405020304" pitchFamily="18" charset="0"/>
              <a:cs typeface="Times New Roman" panose="02020603050405020304" pitchFamily="18" charset="0"/>
            </a:endParaRPr>
          </a:p>
          <a:p>
            <a:pPr marL="285750" indent="-285750">
              <a:lnSpc>
                <a:spcPct val="125000"/>
              </a:lnSpc>
              <a:buFont typeface="Arial" panose="020B0604020202020204" pitchFamily="34" charset="0"/>
              <a:buChar char="•"/>
            </a:pPr>
            <a:r>
              <a:rPr lang="ru-RU" sz="2000" dirty="0">
                <a:latin typeface="Times New Roman" panose="02020603050405020304" pitchFamily="18" charset="0"/>
                <a:cs typeface="Times New Roman" panose="02020603050405020304" pitchFamily="18" charset="0"/>
              </a:rPr>
              <a:t>длинна подписи</a:t>
            </a:r>
          </a:p>
          <a:p>
            <a:pPr marL="285750" indent="-285750">
              <a:lnSpc>
                <a:spcPct val="125000"/>
              </a:lnSpc>
              <a:buFont typeface="Arial" panose="020B0604020202020204" pitchFamily="34" charset="0"/>
              <a:buChar char="•"/>
            </a:pPr>
            <a:r>
              <a:rPr lang="ru-RU" sz="2000" dirty="0">
                <a:latin typeface="Times New Roman" panose="02020603050405020304" pitchFamily="18" charset="0"/>
                <a:cs typeface="Times New Roman" panose="02020603050405020304" pitchFamily="18" charset="0"/>
              </a:rPr>
              <a:t>размер ключа</a:t>
            </a:r>
          </a:p>
          <a:p>
            <a:pPr marL="285750" indent="-285750">
              <a:lnSpc>
                <a:spcPct val="125000"/>
              </a:lnSpc>
              <a:buFont typeface="Arial" panose="020B0604020202020204" pitchFamily="34" charset="0"/>
              <a:buChar char="•"/>
            </a:pPr>
            <a:r>
              <a:rPr lang="ru-RU" sz="2000" dirty="0">
                <a:latin typeface="Times New Roman" panose="02020603050405020304" pitchFamily="18" charset="0"/>
                <a:cs typeface="Times New Roman" panose="02020603050405020304" pitchFamily="18" charset="0"/>
              </a:rPr>
              <a:t>распространённость алгоритма в существующем ПО</a:t>
            </a:r>
          </a:p>
        </p:txBody>
      </p:sp>
      <p:sp>
        <p:nvSpPr>
          <p:cNvPr id="9" name="TextBox 8">
            <a:extLst>
              <a:ext uri="{FF2B5EF4-FFF2-40B4-BE49-F238E27FC236}">
                <a16:creationId xmlns:a16="http://schemas.microsoft.com/office/drawing/2014/main" id="{A02F554A-8AE4-4682-BC16-7A27A3E9BFE2}"/>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pic>
        <p:nvPicPr>
          <p:cNvPr id="5122" name="Picture 2">
            <a:extLst>
              <a:ext uri="{FF2B5EF4-FFF2-40B4-BE49-F238E27FC236}">
                <a16:creationId xmlns:a16="http://schemas.microsoft.com/office/drawing/2014/main" id="{CA922420-0F27-9138-77DF-842DF8BA4D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3453" y="1589809"/>
            <a:ext cx="3364923" cy="2523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3550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a:xfrm>
            <a:off x="457200" y="306435"/>
            <a:ext cx="7086600" cy="527284"/>
          </a:xfrm>
        </p:spPr>
        <p:txBody>
          <a:bodyPr>
            <a:normAutofit fontScale="90000"/>
          </a:bodyPr>
          <a:lstStyle/>
          <a:p>
            <a:r>
              <a:rPr lang="ru-RU" dirty="0">
                <a:latin typeface="Times New Roman" panose="02020603050405020304" pitchFamily="18" charset="0"/>
                <a:cs typeface="Times New Roman" panose="02020603050405020304" pitchFamily="18" charset="0"/>
              </a:rPr>
              <a:t>Рассмотренные атаки</a:t>
            </a:r>
          </a:p>
        </p:txBody>
      </p:sp>
      <p:sp>
        <p:nvSpPr>
          <p:cNvPr id="3" name="TextBox 2">
            <a:extLst>
              <a:ext uri="{FF2B5EF4-FFF2-40B4-BE49-F238E27FC236}">
                <a16:creationId xmlns:a16="http://schemas.microsoft.com/office/drawing/2014/main" id="{30A26DC0-F9DC-F178-3A2E-981406D2F307}"/>
              </a:ext>
            </a:extLst>
          </p:cNvPr>
          <p:cNvSpPr txBox="1"/>
          <p:nvPr/>
        </p:nvSpPr>
        <p:spPr>
          <a:xfrm>
            <a:off x="166255" y="4649931"/>
            <a:ext cx="493568" cy="369332"/>
          </a:xfrm>
          <a:prstGeom prst="rect">
            <a:avLst/>
          </a:prstGeom>
          <a:noFill/>
        </p:spPr>
        <p:txBody>
          <a:bodyPr wrap="square" rtlCol="0">
            <a:spAutoFit/>
          </a:bodyPr>
          <a:lstStyle/>
          <a:p>
            <a:r>
              <a:rPr lang="ru-RU" dirty="0"/>
              <a:t>14</a:t>
            </a:r>
          </a:p>
        </p:txBody>
      </p:sp>
      <p:sp>
        <p:nvSpPr>
          <p:cNvPr id="7" name="TextBox 6">
            <a:extLst>
              <a:ext uri="{FF2B5EF4-FFF2-40B4-BE49-F238E27FC236}">
                <a16:creationId xmlns:a16="http://schemas.microsoft.com/office/drawing/2014/main" id="{89A93A4F-FC79-456A-A484-2FFDBF9C3232}"/>
              </a:ext>
            </a:extLst>
          </p:cNvPr>
          <p:cNvSpPr txBox="1"/>
          <p:nvPr/>
        </p:nvSpPr>
        <p:spPr>
          <a:xfrm>
            <a:off x="731030" y="1284303"/>
            <a:ext cx="4054289" cy="3631763"/>
          </a:xfrm>
          <a:prstGeom prst="rect">
            <a:avLst/>
          </a:prstGeom>
          <a:noFill/>
        </p:spPr>
        <p:txBody>
          <a:bodyPr wrap="square" rtlCol="0">
            <a:spAutoFit/>
          </a:bodyPr>
          <a:lstStyle/>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коллизии Хэшей 1 и 2 рода</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перебор ключа</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атаки на алгоритм дополнения</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адаптивная атака с выбранным зашифрованным текстом</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атака с малыми значениями секретной экспоненты</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атаки по сторонним каналам</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атаки связанные с псевдослучайными числами</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и другие</a:t>
            </a:r>
          </a:p>
          <a:p>
            <a:endParaRPr lang="ru-RU" sz="1600" dirty="0">
              <a:latin typeface="Times New Roman" panose="02020603050405020304" pitchFamily="18" charset="0"/>
              <a:cs typeface="Times New Roman" panose="02020603050405020304" pitchFamily="18" charset="0"/>
            </a:endParaRPr>
          </a:p>
          <a:p>
            <a:endParaRPr lang="ru-RU" sz="16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02F554A-8AE4-4682-BC16-7A27A3E9BFE2}"/>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pic>
        <p:nvPicPr>
          <p:cNvPr id="6146" name="Picture 2">
            <a:extLst>
              <a:ext uri="{FF2B5EF4-FFF2-40B4-BE49-F238E27FC236}">
                <a16:creationId xmlns:a16="http://schemas.microsoft.com/office/drawing/2014/main" id="{985EF9C8-BF17-F3CD-3334-7D97D16AED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6304" y="1419582"/>
            <a:ext cx="3525981" cy="2644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9635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B17001-9B3E-466D-8DD0-D8F4D7DE3F92}"/>
              </a:ext>
            </a:extLst>
          </p:cNvPr>
          <p:cNvSpPr>
            <a:spLocks noGrp="1"/>
          </p:cNvSpPr>
          <p:nvPr>
            <p:ph type="title"/>
          </p:nvPr>
        </p:nvSpPr>
        <p:spPr>
          <a:xfrm>
            <a:off x="623048" y="359021"/>
            <a:ext cx="6911788" cy="527284"/>
          </a:xfrm>
        </p:spPr>
        <p:txBody>
          <a:bodyPr>
            <a:noAutofit/>
          </a:bodyPr>
          <a:lstStyle/>
          <a:p>
            <a:r>
              <a:rPr lang="ru-RU" sz="2400" dirty="0">
                <a:latin typeface="Times New Roman" panose="02020603050405020304" pitchFamily="18" charset="0"/>
                <a:cs typeface="Times New Roman" panose="02020603050405020304" pitchFamily="18" charset="0"/>
              </a:rPr>
              <a:t>Примеры размерности подписей и ключей</a:t>
            </a:r>
          </a:p>
        </p:txBody>
      </p:sp>
      <p:graphicFrame>
        <p:nvGraphicFramePr>
          <p:cNvPr id="4" name="Таблица 3">
            <a:extLst>
              <a:ext uri="{FF2B5EF4-FFF2-40B4-BE49-F238E27FC236}">
                <a16:creationId xmlns:a16="http://schemas.microsoft.com/office/drawing/2014/main" id="{E06C054E-429E-4C59-937D-CB1556967522}"/>
              </a:ext>
            </a:extLst>
          </p:cNvPr>
          <p:cNvGraphicFramePr>
            <a:graphicFrameLocks noGrp="1"/>
          </p:cNvGraphicFramePr>
          <p:nvPr>
            <p:extLst>
              <p:ext uri="{D42A27DB-BD31-4B8C-83A1-F6EECF244321}">
                <p14:modId xmlns:p14="http://schemas.microsoft.com/office/powerpoint/2010/main" val="2123706061"/>
              </p:ext>
            </p:extLst>
          </p:nvPr>
        </p:nvGraphicFramePr>
        <p:xfrm>
          <a:off x="1577340" y="1102714"/>
          <a:ext cx="5676900" cy="3524143"/>
        </p:xfrm>
        <a:graphic>
          <a:graphicData uri="http://schemas.openxmlformats.org/drawingml/2006/table">
            <a:tbl>
              <a:tblPr firstRow="1" bandRow="1">
                <a:tableStyleId>{5940675A-B579-460E-94D1-54222C63F5DA}</a:tableStyleId>
              </a:tblPr>
              <a:tblGrid>
                <a:gridCol w="1539240">
                  <a:extLst>
                    <a:ext uri="{9D8B030D-6E8A-4147-A177-3AD203B41FA5}">
                      <a16:colId xmlns:a16="http://schemas.microsoft.com/office/drawing/2014/main" val="1189021161"/>
                    </a:ext>
                  </a:extLst>
                </a:gridCol>
                <a:gridCol w="1203960">
                  <a:extLst>
                    <a:ext uri="{9D8B030D-6E8A-4147-A177-3AD203B41FA5}">
                      <a16:colId xmlns:a16="http://schemas.microsoft.com/office/drawing/2014/main" val="593689345"/>
                    </a:ext>
                  </a:extLst>
                </a:gridCol>
                <a:gridCol w="1470660">
                  <a:extLst>
                    <a:ext uri="{9D8B030D-6E8A-4147-A177-3AD203B41FA5}">
                      <a16:colId xmlns:a16="http://schemas.microsoft.com/office/drawing/2014/main" val="2644300854"/>
                    </a:ext>
                  </a:extLst>
                </a:gridCol>
                <a:gridCol w="1463040">
                  <a:extLst>
                    <a:ext uri="{9D8B030D-6E8A-4147-A177-3AD203B41FA5}">
                      <a16:colId xmlns:a16="http://schemas.microsoft.com/office/drawing/2014/main" val="3033733909"/>
                    </a:ext>
                  </a:extLst>
                </a:gridCol>
              </a:tblGrid>
              <a:tr h="783102">
                <a:tc>
                  <a:txBody>
                    <a:bodyPr/>
                    <a:lstStyle/>
                    <a:p>
                      <a:pPr algn="ctr"/>
                      <a:endParaRPr lang="ru-RU" sz="1600" dirty="0"/>
                    </a:p>
                    <a:p>
                      <a:pPr algn="ctr"/>
                      <a:r>
                        <a:rPr lang="ru-RU" sz="1600" dirty="0"/>
                        <a:t>Алгоритм</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ru-RU" sz="1600" dirty="0"/>
                        <a:t>Размер подписей, байт</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ru-RU" sz="1600" dirty="0"/>
                        <a:t>Размер закрытых ключей, байт</a:t>
                      </a:r>
                      <a:endParaRPr lang="ru-RU"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ru-RU" sz="1600" dirty="0"/>
                        <a:t>Размер открытых ключей, байт</a:t>
                      </a:r>
                    </a:p>
                    <a:p>
                      <a:pPr algn="ctr"/>
                      <a:endParaRPr lang="ru-RU"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29277481"/>
                  </a:ext>
                </a:extLst>
              </a:tr>
              <a:tr h="334867">
                <a:tc>
                  <a:txBody>
                    <a:bodyPr/>
                    <a:lstStyle/>
                    <a:p>
                      <a:pPr algn="ctr"/>
                      <a:r>
                        <a:rPr lang="en-US" sz="1600" dirty="0"/>
                        <a:t>DSA</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ru-RU" sz="1600" dirty="0"/>
                        <a:t>56</a:t>
                      </a:r>
                      <a:endParaRPr lang="ru-RU" sz="1600"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ru-RU" sz="1600" dirty="0"/>
                        <a:t>882</a:t>
                      </a:r>
                      <a:endParaRPr lang="ru-RU" sz="1600"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ru-RU" sz="1600" dirty="0"/>
                        <a:t>1189</a:t>
                      </a:r>
                      <a:endParaRPr lang="ru-RU" sz="1600"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711054155"/>
                  </a:ext>
                </a:extLst>
              </a:tr>
              <a:tr h="334867">
                <a:tc>
                  <a:txBody>
                    <a:bodyPr/>
                    <a:lstStyle/>
                    <a:p>
                      <a:pPr algn="ctr"/>
                      <a:r>
                        <a:rPr lang="en-US" sz="1600" dirty="0"/>
                        <a:t>ECDSA</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ru-RU" sz="1600" dirty="0"/>
                        <a:t>132</a:t>
                      </a:r>
                      <a:endParaRPr lang="ru-RU" sz="1600" dirty="0">
                        <a:latin typeface="Times New Roman" panose="02020603050405020304" pitchFamily="18" charset="0"/>
                        <a:cs typeface="Times New Roman" panose="02020603050405020304" pitchFamily="18" charset="0"/>
                      </a:endParaRPr>
                    </a:p>
                  </a:txBody>
                  <a:tcPr>
                    <a:solidFill>
                      <a:srgbClr val="FFFF00"/>
                    </a:solidFill>
                  </a:tcPr>
                </a:tc>
                <a:tc>
                  <a:txBody>
                    <a:bodyPr/>
                    <a:lstStyle/>
                    <a:p>
                      <a:pPr algn="ctr"/>
                      <a:r>
                        <a:rPr lang="ru-RU" sz="1600" dirty="0"/>
                        <a:t>390</a:t>
                      </a:r>
                      <a:endParaRPr lang="ru-RU" sz="1600" dirty="0">
                        <a:latin typeface="Times New Roman" panose="02020603050405020304" pitchFamily="18" charset="0"/>
                        <a:cs typeface="Times New Roman" panose="02020603050405020304" pitchFamily="18" charset="0"/>
                      </a:endParaRPr>
                    </a:p>
                  </a:txBody>
                  <a:tcPr>
                    <a:solidFill>
                      <a:srgbClr val="FFFF00"/>
                    </a:solidFill>
                  </a:tcPr>
                </a:tc>
                <a:tc>
                  <a:txBody>
                    <a:bodyPr/>
                    <a:lstStyle/>
                    <a:p>
                      <a:pPr algn="ctr"/>
                      <a:r>
                        <a:rPr lang="ru-RU" sz="1600" dirty="0"/>
                        <a:t>272</a:t>
                      </a:r>
                      <a:endParaRPr lang="ru-RU" sz="1600"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1841833082"/>
                  </a:ext>
                </a:extLst>
              </a:tr>
              <a:tr h="334867">
                <a:tc>
                  <a:txBody>
                    <a:bodyPr/>
                    <a:lstStyle/>
                    <a:p>
                      <a:pPr algn="ctr"/>
                      <a:r>
                        <a:rPr lang="en-US" sz="1600" dirty="0"/>
                        <a:t>EdDSA</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ru-RU" sz="1600" dirty="0"/>
                        <a:t>64</a:t>
                      </a:r>
                      <a:endParaRPr lang="ru-RU" sz="1600"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ru-RU" sz="1600" dirty="0"/>
                        <a:t>120</a:t>
                      </a:r>
                      <a:endParaRPr lang="ru-RU" sz="1600"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ru-RU" sz="1600" dirty="0"/>
                        <a:t>114</a:t>
                      </a:r>
                      <a:endParaRPr lang="ru-RU" sz="1600"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2357622219"/>
                  </a:ext>
                </a:extLst>
              </a:tr>
              <a:tr h="586017">
                <a:tc>
                  <a:txBody>
                    <a:bodyPr/>
                    <a:lstStyle/>
                    <a:p>
                      <a:pPr algn="ctr"/>
                      <a:r>
                        <a:rPr lang="en-US" sz="1600" dirty="0"/>
                        <a:t>Pure EdDSA</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ru-RU" sz="1600" dirty="0"/>
                        <a:t>64</a:t>
                      </a:r>
                      <a:endParaRPr lang="ru-RU" sz="1600"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ru-RU" sz="1600" dirty="0"/>
                        <a:t>120</a:t>
                      </a:r>
                      <a:endParaRPr lang="ru-RU" sz="1600"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ru-RU" sz="1600" dirty="0"/>
                        <a:t>114</a:t>
                      </a:r>
                      <a:endParaRPr lang="ru-RU" sz="1600"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3136829813"/>
                  </a:ext>
                </a:extLst>
              </a:tr>
              <a:tr h="53020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ru-RU" sz="1600" dirty="0"/>
                        <a:t>PKCS#1</a:t>
                      </a:r>
                      <a:r>
                        <a:rPr lang="en-US" sz="1600" dirty="0"/>
                        <a:t> </a:t>
                      </a:r>
                      <a:r>
                        <a:rPr lang="ru-RU" sz="1600" dirty="0"/>
                        <a:t>v1.5</a:t>
                      </a:r>
                      <a:endParaRPr lang="ru-RU" sz="1600" dirty="0">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ctr"/>
                      <a:r>
                        <a:rPr lang="ru-RU" sz="1600" dirty="0"/>
                        <a:t>256</a:t>
                      </a:r>
                      <a:endParaRPr lang="ru-RU" sz="1600"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ru-RU" sz="1600" dirty="0"/>
                        <a:t>1678</a:t>
                      </a:r>
                      <a:endParaRPr lang="ru-RU" sz="1600"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ru-RU" sz="1600" dirty="0"/>
                        <a:t>450</a:t>
                      </a:r>
                      <a:endParaRPr lang="ru-RU" sz="1600"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3606118959"/>
                  </a:ext>
                </a:extLst>
              </a:tr>
              <a:tr h="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ru-RU" sz="1600" dirty="0"/>
                        <a:t>PKCS#1</a:t>
                      </a:r>
                      <a:r>
                        <a:rPr lang="en-US" sz="1600" dirty="0"/>
                        <a:t> PSS</a:t>
                      </a:r>
                      <a:endParaRPr lang="ru-RU" sz="1600" dirty="0">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ctr"/>
                      <a:r>
                        <a:rPr lang="ru-RU" sz="1600" dirty="0"/>
                        <a:t>256</a:t>
                      </a:r>
                      <a:endParaRPr lang="ru-RU" sz="1600"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ru-RU" sz="1600" dirty="0"/>
                        <a:t>1674</a:t>
                      </a:r>
                      <a:endParaRPr lang="ru-RU" sz="1600"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ru-RU" sz="1600" dirty="0"/>
                        <a:t>450</a:t>
                      </a:r>
                      <a:endParaRPr lang="ru-RU" sz="1600"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1242879469"/>
                  </a:ext>
                </a:extLst>
              </a:tr>
            </a:tbl>
          </a:graphicData>
        </a:graphic>
      </p:graphicFrame>
      <p:sp>
        <p:nvSpPr>
          <p:cNvPr id="10" name="TextBox 9">
            <a:extLst>
              <a:ext uri="{FF2B5EF4-FFF2-40B4-BE49-F238E27FC236}">
                <a16:creationId xmlns:a16="http://schemas.microsoft.com/office/drawing/2014/main" id="{DD2F22B9-5628-491E-B03F-AFE3F5139950}"/>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sp>
        <p:nvSpPr>
          <p:cNvPr id="11" name="TextBox 10">
            <a:extLst>
              <a:ext uri="{FF2B5EF4-FFF2-40B4-BE49-F238E27FC236}">
                <a16:creationId xmlns:a16="http://schemas.microsoft.com/office/drawing/2014/main" id="{B5C8276B-B10D-4E50-8D2F-A82B90B7D233}"/>
              </a:ext>
            </a:extLst>
          </p:cNvPr>
          <p:cNvSpPr txBox="1"/>
          <p:nvPr/>
        </p:nvSpPr>
        <p:spPr>
          <a:xfrm>
            <a:off x="166255" y="4649931"/>
            <a:ext cx="493568" cy="369332"/>
          </a:xfrm>
          <a:prstGeom prst="rect">
            <a:avLst/>
          </a:prstGeom>
          <a:noFill/>
        </p:spPr>
        <p:txBody>
          <a:bodyPr wrap="square" rtlCol="0">
            <a:spAutoFit/>
          </a:bodyPr>
          <a:lstStyle/>
          <a:p>
            <a:r>
              <a:rPr lang="ru-RU" dirty="0"/>
              <a:t>15</a:t>
            </a:r>
          </a:p>
        </p:txBody>
      </p:sp>
    </p:spTree>
    <p:extLst>
      <p:ext uri="{BB962C8B-B14F-4D97-AF65-F5344CB8AC3E}">
        <p14:creationId xmlns:p14="http://schemas.microsoft.com/office/powerpoint/2010/main" val="2255799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a:xfrm>
            <a:off x="457200" y="387878"/>
            <a:ext cx="7086600" cy="527284"/>
          </a:xfrm>
        </p:spPr>
        <p:txBody>
          <a:bodyPr>
            <a:normAutofit fontScale="90000"/>
          </a:bodyPr>
          <a:lstStyle/>
          <a:p>
            <a:r>
              <a:rPr lang="ru-RU" dirty="0">
                <a:latin typeface="Times New Roman" panose="02020603050405020304" pitchFamily="18" charset="0"/>
                <a:cs typeface="Times New Roman" panose="02020603050405020304" pitchFamily="18" charset="0"/>
              </a:rPr>
              <a:t>Аналоги</a:t>
            </a:r>
          </a:p>
        </p:txBody>
      </p:sp>
      <p:sp>
        <p:nvSpPr>
          <p:cNvPr id="8" name="TextBox 7">
            <a:extLst>
              <a:ext uri="{FF2B5EF4-FFF2-40B4-BE49-F238E27FC236}">
                <a16:creationId xmlns:a16="http://schemas.microsoft.com/office/drawing/2014/main" id="{8BDD157B-3511-DC1C-14AC-4B1DB6A3ABB3}"/>
              </a:ext>
            </a:extLst>
          </p:cNvPr>
          <p:cNvSpPr txBox="1"/>
          <p:nvPr/>
        </p:nvSpPr>
        <p:spPr>
          <a:xfrm>
            <a:off x="166255" y="4649931"/>
            <a:ext cx="493568" cy="369332"/>
          </a:xfrm>
          <a:prstGeom prst="rect">
            <a:avLst/>
          </a:prstGeom>
          <a:noFill/>
        </p:spPr>
        <p:txBody>
          <a:bodyPr wrap="square" rtlCol="0">
            <a:spAutoFit/>
          </a:bodyPr>
          <a:lstStyle/>
          <a:p>
            <a:r>
              <a:rPr lang="ru-RU" dirty="0"/>
              <a:t>16</a:t>
            </a:r>
          </a:p>
        </p:txBody>
      </p:sp>
      <p:graphicFrame>
        <p:nvGraphicFramePr>
          <p:cNvPr id="7" name="Таблица 6">
            <a:extLst>
              <a:ext uri="{FF2B5EF4-FFF2-40B4-BE49-F238E27FC236}">
                <a16:creationId xmlns:a16="http://schemas.microsoft.com/office/drawing/2014/main" id="{93512CD6-6932-4AAA-9DB6-61AE4ECEE97D}"/>
              </a:ext>
            </a:extLst>
          </p:cNvPr>
          <p:cNvGraphicFramePr>
            <a:graphicFrameLocks noGrp="1"/>
          </p:cNvGraphicFramePr>
          <p:nvPr>
            <p:extLst>
              <p:ext uri="{D42A27DB-BD31-4B8C-83A1-F6EECF244321}">
                <p14:modId xmlns:p14="http://schemas.microsoft.com/office/powerpoint/2010/main" val="2692644794"/>
              </p:ext>
            </p:extLst>
          </p:nvPr>
        </p:nvGraphicFramePr>
        <p:xfrm>
          <a:off x="502355" y="1191602"/>
          <a:ext cx="8139290" cy="3253813"/>
        </p:xfrm>
        <a:graphic>
          <a:graphicData uri="http://schemas.openxmlformats.org/drawingml/2006/table">
            <a:tbl>
              <a:tblPr firstRow="1" bandRow="1">
                <a:tableStyleId>{5940675A-B579-460E-94D1-54222C63F5DA}</a:tableStyleId>
              </a:tblPr>
              <a:tblGrid>
                <a:gridCol w="1806708">
                  <a:extLst>
                    <a:ext uri="{9D8B030D-6E8A-4147-A177-3AD203B41FA5}">
                      <a16:colId xmlns:a16="http://schemas.microsoft.com/office/drawing/2014/main" val="461117132"/>
                    </a:ext>
                  </a:extLst>
                </a:gridCol>
                <a:gridCol w="2110187">
                  <a:extLst>
                    <a:ext uri="{9D8B030D-6E8A-4147-A177-3AD203B41FA5}">
                      <a16:colId xmlns:a16="http://schemas.microsoft.com/office/drawing/2014/main" val="4223328286"/>
                    </a:ext>
                  </a:extLst>
                </a:gridCol>
                <a:gridCol w="1102677">
                  <a:extLst>
                    <a:ext uri="{9D8B030D-6E8A-4147-A177-3AD203B41FA5}">
                      <a16:colId xmlns:a16="http://schemas.microsoft.com/office/drawing/2014/main" val="630645189"/>
                    </a:ext>
                  </a:extLst>
                </a:gridCol>
                <a:gridCol w="1526242">
                  <a:extLst>
                    <a:ext uri="{9D8B030D-6E8A-4147-A177-3AD203B41FA5}">
                      <a16:colId xmlns:a16="http://schemas.microsoft.com/office/drawing/2014/main" val="2602017238"/>
                    </a:ext>
                  </a:extLst>
                </a:gridCol>
                <a:gridCol w="1593476">
                  <a:extLst>
                    <a:ext uri="{9D8B030D-6E8A-4147-A177-3AD203B41FA5}">
                      <a16:colId xmlns:a16="http://schemas.microsoft.com/office/drawing/2014/main" val="877814371"/>
                    </a:ext>
                  </a:extLst>
                </a:gridCol>
              </a:tblGrid>
              <a:tr h="670079">
                <a:tc>
                  <a:txBody>
                    <a:bodyPr/>
                    <a:lstStyle/>
                    <a:p>
                      <a:pPr algn="ctr"/>
                      <a:endParaRPr lang="ru-RU" sz="1400" dirty="0">
                        <a:latin typeface="Times New Roman" panose="02020603050405020304" pitchFamily="18" charset="0"/>
                        <a:cs typeface="Times New Roman" panose="02020603050405020304" pitchFamily="18" charset="0"/>
                      </a:endParaRPr>
                    </a:p>
                  </a:txBody>
                  <a:tcPr/>
                </a:tc>
                <a:tc>
                  <a:txBody>
                    <a:bodyPr/>
                    <a:lstStyle/>
                    <a:p>
                      <a:pPr algn="ctr"/>
                      <a:r>
                        <a:rPr lang="ru-RU" sz="1400" dirty="0">
                          <a:latin typeface="Times New Roman" panose="02020603050405020304" pitchFamily="18" charset="0"/>
                          <a:cs typeface="Times New Roman" panose="02020603050405020304" pitchFamily="18" charset="0"/>
                        </a:rPr>
                        <a:t>Разработанная методика</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Cryptoy</a:t>
                      </a:r>
                      <a:endParaRPr lang="ru-RU"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ru-RU" sz="1400" dirty="0">
                          <a:latin typeface="Times New Roman" panose="02020603050405020304" pitchFamily="18" charset="0"/>
                          <a:cs typeface="Times New Roman" panose="02020603050405020304" pitchFamily="18" charset="0"/>
                        </a:rPr>
                        <a:t>Методика Жданова</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Cryptool</a:t>
                      </a:r>
                      <a:endParaRPr lang="ru-RU" sz="1400" dirty="0">
                        <a:latin typeface="Times New Roman" panose="02020603050405020304" pitchFamily="18" charset="0"/>
                        <a:cs typeface="Times New Roman" panose="02020603050405020304" pitchFamily="18" charset="0"/>
                      </a:endParaRPr>
                    </a:p>
                    <a:p>
                      <a:pPr algn="ctr"/>
                      <a:endParaRPr lang="ru-RU"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38221512"/>
                  </a:ext>
                </a:extLst>
              </a:tr>
              <a:tr h="498279">
                <a:tc>
                  <a:txBody>
                    <a:bodyPr/>
                    <a:lstStyle/>
                    <a:p>
                      <a:pPr algn="ctr"/>
                      <a:r>
                        <a:rPr lang="ru-RU" sz="1100" dirty="0">
                          <a:latin typeface="Times New Roman" panose="02020603050405020304" pitchFamily="18" charset="0"/>
                          <a:cs typeface="Times New Roman" panose="02020603050405020304" pitchFamily="18" charset="0"/>
                        </a:rPr>
                        <a:t>Несколько алгоритмов подписи</a:t>
                      </a:r>
                    </a:p>
                  </a:txBody>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00B05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FF000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FF000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FF0000"/>
                    </a:solidFill>
                  </a:tcPr>
                </a:tc>
                <a:extLst>
                  <a:ext uri="{0D108BD9-81ED-4DB2-BD59-A6C34878D82A}">
                    <a16:rowId xmlns:a16="http://schemas.microsoft.com/office/drawing/2014/main" val="430103209"/>
                  </a:ext>
                </a:extLst>
              </a:tr>
              <a:tr h="457200">
                <a:tc>
                  <a:txBody>
                    <a:bodyPr/>
                    <a:lstStyle/>
                    <a:p>
                      <a:pPr algn="ctr"/>
                      <a:r>
                        <a:rPr lang="ru-RU" sz="1100" dirty="0">
                          <a:latin typeface="Times New Roman" panose="02020603050405020304" pitchFamily="18" charset="0"/>
                          <a:cs typeface="Times New Roman" panose="02020603050405020304" pitchFamily="18" charset="0"/>
                        </a:rPr>
                        <a:t>Ассиметричные алгоритмы шифрования </a:t>
                      </a:r>
                    </a:p>
                  </a:txBody>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00B05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FF000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FF000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00B050"/>
                    </a:solidFill>
                  </a:tcPr>
                </a:tc>
                <a:extLst>
                  <a:ext uri="{0D108BD9-81ED-4DB2-BD59-A6C34878D82A}">
                    <a16:rowId xmlns:a16="http://schemas.microsoft.com/office/drawing/2014/main" val="1088886835"/>
                  </a:ext>
                </a:extLst>
              </a:tr>
              <a:tr h="473394">
                <a:tc>
                  <a:txBody>
                    <a:bodyPr/>
                    <a:lstStyle/>
                    <a:p>
                      <a:pPr algn="ctr"/>
                      <a:r>
                        <a:rPr lang="ru-RU" sz="1100" dirty="0">
                          <a:latin typeface="Times New Roman" panose="02020603050405020304" pitchFamily="18" charset="0"/>
                          <a:cs typeface="Times New Roman" panose="02020603050405020304" pitchFamily="18" charset="0"/>
                        </a:rPr>
                        <a:t>Оптимально подобранные настройки алгоритмов</a:t>
                      </a:r>
                    </a:p>
                  </a:txBody>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00B05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FF000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FF000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00B050"/>
                    </a:solidFill>
                  </a:tcPr>
                </a:tc>
                <a:extLst>
                  <a:ext uri="{0D108BD9-81ED-4DB2-BD59-A6C34878D82A}">
                    <a16:rowId xmlns:a16="http://schemas.microsoft.com/office/drawing/2014/main" val="434407747"/>
                  </a:ext>
                </a:extLst>
              </a:tr>
              <a:tr h="433731">
                <a:tc>
                  <a:txBody>
                    <a:bodyPr/>
                    <a:lstStyle/>
                    <a:p>
                      <a:pPr algn="ctr"/>
                      <a:r>
                        <a:rPr lang="ru-RU" sz="1100" dirty="0">
                          <a:latin typeface="Times New Roman" panose="02020603050405020304" pitchFamily="18" charset="0"/>
                          <a:cs typeface="Times New Roman" panose="02020603050405020304" pitchFamily="18" charset="0"/>
                        </a:rPr>
                        <a:t>Подпись,</a:t>
                      </a:r>
                    </a:p>
                    <a:p>
                      <a:pPr algn="ctr"/>
                      <a:r>
                        <a:rPr lang="ru-RU" sz="1100" dirty="0">
                          <a:latin typeface="Times New Roman" panose="02020603050405020304" pitchFamily="18" charset="0"/>
                          <a:cs typeface="Times New Roman" panose="02020603050405020304" pitchFamily="18" charset="0"/>
                        </a:rPr>
                        <a:t>проверка подписи</a:t>
                      </a:r>
                    </a:p>
                  </a:txBody>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00B05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FF000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FF0000"/>
                    </a:solidFill>
                  </a:tcPr>
                </a:tc>
                <a:tc>
                  <a:txBody>
                    <a:bodyPr/>
                    <a:lstStyle/>
                    <a:p>
                      <a:pPr algn="ctr"/>
                      <a:r>
                        <a:rPr lang="ru-RU" sz="1400" dirty="0">
                          <a:latin typeface="Times New Roman" panose="02020603050405020304" pitchFamily="18" charset="0"/>
                          <a:cs typeface="Times New Roman" panose="02020603050405020304" pitchFamily="18" charset="0"/>
                        </a:rPr>
                        <a:t>+ </a:t>
                      </a:r>
                    </a:p>
                  </a:txBody>
                  <a:tcPr>
                    <a:solidFill>
                      <a:srgbClr val="00B050"/>
                    </a:solidFill>
                  </a:tcPr>
                </a:tc>
                <a:extLst>
                  <a:ext uri="{0D108BD9-81ED-4DB2-BD59-A6C34878D82A}">
                    <a16:rowId xmlns:a16="http://schemas.microsoft.com/office/drawing/2014/main" val="74016550"/>
                  </a:ext>
                </a:extLst>
              </a:tr>
              <a:tr h="721130">
                <a:tc>
                  <a:txBody>
                    <a:bodyPr/>
                    <a:lstStyle/>
                    <a:p>
                      <a:pPr algn="ctr"/>
                      <a:r>
                        <a:rPr lang="ru-RU" sz="1100" dirty="0">
                          <a:latin typeface="Times New Roman" panose="02020603050405020304" pitchFamily="18" charset="0"/>
                          <a:cs typeface="Times New Roman" panose="02020603050405020304" pitchFamily="18" charset="0"/>
                        </a:rPr>
                        <a:t>Возможность  использования кода алгоритма вне программы</a:t>
                      </a:r>
                    </a:p>
                  </a:txBody>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00B05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FF000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00B050"/>
                    </a:solidFill>
                  </a:tcPr>
                </a:tc>
                <a:tc>
                  <a:txBody>
                    <a:bodyPr/>
                    <a:lstStyle/>
                    <a:p>
                      <a:pPr algn="ctr"/>
                      <a:r>
                        <a:rPr lang="ru-RU" sz="1400" dirty="0">
                          <a:latin typeface="Times New Roman" panose="02020603050405020304" pitchFamily="18" charset="0"/>
                          <a:cs typeface="Times New Roman" panose="02020603050405020304" pitchFamily="18" charset="0"/>
                        </a:rPr>
                        <a:t>-</a:t>
                      </a:r>
                    </a:p>
                  </a:txBody>
                  <a:tcPr>
                    <a:solidFill>
                      <a:srgbClr val="FF0000"/>
                    </a:solidFill>
                  </a:tcPr>
                </a:tc>
                <a:extLst>
                  <a:ext uri="{0D108BD9-81ED-4DB2-BD59-A6C34878D82A}">
                    <a16:rowId xmlns:a16="http://schemas.microsoft.com/office/drawing/2014/main" val="1955665998"/>
                  </a:ext>
                </a:extLst>
              </a:tr>
            </a:tbl>
          </a:graphicData>
        </a:graphic>
      </p:graphicFrame>
      <p:sp>
        <p:nvSpPr>
          <p:cNvPr id="9" name="TextBox 8">
            <a:extLst>
              <a:ext uri="{FF2B5EF4-FFF2-40B4-BE49-F238E27FC236}">
                <a16:creationId xmlns:a16="http://schemas.microsoft.com/office/drawing/2014/main" id="{FB76356B-24FE-4C52-84CA-8FFECE039402}"/>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spTree>
    <p:extLst>
      <p:ext uri="{BB962C8B-B14F-4D97-AF65-F5344CB8AC3E}">
        <p14:creationId xmlns:p14="http://schemas.microsoft.com/office/powerpoint/2010/main" val="7051051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p:txBody>
          <a:bodyPr>
            <a:normAutofit fontScale="90000"/>
          </a:bodyPr>
          <a:lstStyle/>
          <a:p>
            <a:r>
              <a:rPr lang="ru-RU" dirty="0">
                <a:latin typeface="Times New Roman" panose="02020603050405020304" pitchFamily="18" charset="0"/>
                <a:cs typeface="Times New Roman" panose="02020603050405020304" pitchFamily="18" charset="0"/>
              </a:rPr>
              <a:t>Итог</a:t>
            </a:r>
          </a:p>
        </p:txBody>
      </p:sp>
      <p:sp>
        <p:nvSpPr>
          <p:cNvPr id="3" name="TextBox 2">
            <a:extLst>
              <a:ext uri="{FF2B5EF4-FFF2-40B4-BE49-F238E27FC236}">
                <a16:creationId xmlns:a16="http://schemas.microsoft.com/office/drawing/2014/main" id="{AB8C2220-383F-F2A2-B1E6-556BAD60FA08}"/>
              </a:ext>
            </a:extLst>
          </p:cNvPr>
          <p:cNvSpPr txBox="1"/>
          <p:nvPr/>
        </p:nvSpPr>
        <p:spPr>
          <a:xfrm>
            <a:off x="457201" y="1055594"/>
            <a:ext cx="8128746" cy="3416320"/>
          </a:xfrm>
          <a:prstGeom prst="rect">
            <a:avLst/>
          </a:prstGeom>
          <a:noFill/>
        </p:spPr>
        <p:txBody>
          <a:bodyPr wrap="square" rtlCol="0">
            <a:spAutoFit/>
          </a:bodyPr>
          <a:lstStyle/>
          <a:p>
            <a:r>
              <a:rPr lang="ru-RU" dirty="0">
                <a:latin typeface="Times New Roman" panose="02020603050405020304" pitchFamily="18" charset="0"/>
                <a:cs typeface="Times New Roman" panose="02020603050405020304" pitchFamily="18" charset="0"/>
              </a:rPr>
              <a:t>В результате выполнения этой работы была разработана методика, которая позволяет:</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Подписывать сообщения</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Проверять подписи</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Создавать ключи</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Использовать заранее созданные ключи для подписи</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Рекомендовать алгоритмы в зависимости от сценария использования</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Проводить тесты производительности алгоритмов электронной подписи</a:t>
            </a:r>
          </a:p>
          <a:p>
            <a:r>
              <a:rPr lang="ru-RU" dirty="0">
                <a:latin typeface="Times New Roman" panose="02020603050405020304" pitchFamily="18" charset="0"/>
                <a:cs typeface="Times New Roman" panose="02020603050405020304" pitchFamily="18" charset="0"/>
              </a:rPr>
              <a:t> и отличается от аналогов тем,  что:</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Поддерживает большее количество алгоритмов подписи</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Поддерживает несколько уровней защиты от коллизий хэшей </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Позволяет оценивать время работы алгоритма на конкретном устройстве</a:t>
            </a:r>
          </a:p>
        </p:txBody>
      </p:sp>
      <p:sp>
        <p:nvSpPr>
          <p:cNvPr id="5" name="TextBox 4">
            <a:extLst>
              <a:ext uri="{FF2B5EF4-FFF2-40B4-BE49-F238E27FC236}">
                <a16:creationId xmlns:a16="http://schemas.microsoft.com/office/drawing/2014/main" id="{4D3734AB-E9DA-ADC8-6525-125287C5E36F}"/>
              </a:ext>
            </a:extLst>
          </p:cNvPr>
          <p:cNvSpPr txBox="1"/>
          <p:nvPr/>
        </p:nvSpPr>
        <p:spPr>
          <a:xfrm>
            <a:off x="166255" y="4649931"/>
            <a:ext cx="493568" cy="369332"/>
          </a:xfrm>
          <a:prstGeom prst="rect">
            <a:avLst/>
          </a:prstGeom>
          <a:noFill/>
        </p:spPr>
        <p:txBody>
          <a:bodyPr wrap="square" rtlCol="0">
            <a:spAutoFit/>
          </a:bodyPr>
          <a:lstStyle/>
          <a:p>
            <a:r>
              <a:rPr lang="ru-RU" dirty="0"/>
              <a:t>17</a:t>
            </a:r>
          </a:p>
        </p:txBody>
      </p:sp>
      <p:sp>
        <p:nvSpPr>
          <p:cNvPr id="7" name="TextBox 6">
            <a:extLst>
              <a:ext uri="{FF2B5EF4-FFF2-40B4-BE49-F238E27FC236}">
                <a16:creationId xmlns:a16="http://schemas.microsoft.com/office/drawing/2014/main" id="{E8D067F7-28F4-4730-A569-9575865BD89C}"/>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spTree>
    <p:extLst>
      <p:ext uri="{BB962C8B-B14F-4D97-AF65-F5344CB8AC3E}">
        <p14:creationId xmlns:p14="http://schemas.microsoft.com/office/powerpoint/2010/main" val="22529011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p:txBody>
          <a:bodyPr>
            <a:normAutofit fontScale="90000"/>
          </a:bodyPr>
          <a:lstStyle/>
          <a:p>
            <a:r>
              <a:rPr lang="ru-RU" dirty="0">
                <a:latin typeface="Times New Roman" panose="02020603050405020304" pitchFamily="18" charset="0"/>
                <a:cs typeface="Times New Roman" panose="02020603050405020304" pitchFamily="18" charset="0"/>
              </a:rPr>
              <a:t>Выводы</a:t>
            </a:r>
          </a:p>
        </p:txBody>
      </p:sp>
      <p:sp>
        <p:nvSpPr>
          <p:cNvPr id="4" name="TextBox 3">
            <a:extLst>
              <a:ext uri="{FF2B5EF4-FFF2-40B4-BE49-F238E27FC236}">
                <a16:creationId xmlns:a16="http://schemas.microsoft.com/office/drawing/2014/main" id="{9BFD9B37-4E48-67BD-2D45-21642D54C4E5}"/>
              </a:ext>
            </a:extLst>
          </p:cNvPr>
          <p:cNvSpPr txBox="1"/>
          <p:nvPr/>
        </p:nvSpPr>
        <p:spPr>
          <a:xfrm>
            <a:off x="359251" y="972001"/>
            <a:ext cx="7762773" cy="4047262"/>
          </a:xfrm>
          <a:prstGeom prst="rect">
            <a:avLst/>
          </a:prstGeom>
          <a:noFill/>
        </p:spPr>
        <p:txBody>
          <a:bodyPr wrap="square" rtlCol="0">
            <a:spAutoFit/>
          </a:bodyPr>
          <a:lstStyle/>
          <a:p>
            <a:r>
              <a:rPr lang="ru-RU" dirty="0">
                <a:effectLst/>
                <a:latin typeface="Times New Roman" panose="02020603050405020304" pitchFamily="18" charset="0"/>
                <a:ea typeface="Calibri" panose="020F0502020204030204" pitchFamily="34" charset="0"/>
                <a:cs typeface="Times New Roman" panose="02020603050405020304" pitchFamily="18" charset="0"/>
              </a:rPr>
              <a:t>Была достигнута следующая цель: п</a:t>
            </a:r>
            <a:r>
              <a:rPr lang="ru-RU" dirty="0">
                <a:latin typeface="Times New Roman" panose="02020603050405020304" pitchFamily="18" charset="0"/>
                <a:ea typeface="Calibri" panose="020F0502020204030204" pitchFamily="34" charset="0"/>
                <a:cs typeface="Times New Roman" panose="02020603050405020304" pitchFamily="18" charset="0"/>
              </a:rPr>
              <a:t>овышена эффективность применения алгоритмов цифровой подписи путём рекомендации подходящего вида ЦП в зависимости от условий применения.</a:t>
            </a:r>
          </a:p>
          <a:p>
            <a:endParaRPr lang="ru-RU" dirty="0">
              <a:latin typeface="Times New Roman" panose="02020603050405020304" pitchFamily="18" charset="0"/>
              <a:ea typeface="Calibri" panose="020F0502020204030204" pitchFamily="34" charset="0"/>
              <a:cs typeface="Times New Roman" panose="02020603050405020304" pitchFamily="18" charset="0"/>
            </a:endParaRPr>
          </a:p>
          <a:p>
            <a:r>
              <a:rPr lang="ru-RU" dirty="0">
                <a:latin typeface="Times New Roman" panose="02020603050405020304" pitchFamily="18" charset="0"/>
                <a:ea typeface="Calibri" panose="020F0502020204030204" pitchFamily="34" charset="0"/>
                <a:cs typeface="Times New Roman" panose="02020603050405020304" pitchFamily="18" charset="0"/>
              </a:rPr>
              <a:t>Были выполнены следующие задачи:</a:t>
            </a:r>
          </a:p>
          <a:p>
            <a:pPr marL="342900" indent="-342900">
              <a:lnSpc>
                <a:spcPct val="150000"/>
              </a:lnSpc>
              <a:buFont typeface="+mj-lt"/>
              <a:buAutoNum type="arabicPeriod"/>
            </a:pPr>
            <a:r>
              <a:rPr lang="ru-RU" dirty="0">
                <a:latin typeface="Times New Roman" panose="02020603050405020304" pitchFamily="18" charset="0"/>
                <a:ea typeface="Calibri" panose="020F0502020204030204" pitchFamily="34" charset="0"/>
                <a:cs typeface="Times New Roman" panose="02020603050405020304" pitchFamily="18" charset="0"/>
              </a:rPr>
              <a:t>Проанализированы и разделены на виды актуальные алгоритмы цифровой подписи </a:t>
            </a:r>
          </a:p>
          <a:p>
            <a:pPr marL="342900" indent="-342900">
              <a:lnSpc>
                <a:spcPct val="150000"/>
              </a:lnSpc>
              <a:buFont typeface="+mj-lt"/>
              <a:buAutoNum type="arabicPeriod"/>
            </a:pPr>
            <a:r>
              <a:rPr lang="ru-RU" dirty="0">
                <a:latin typeface="Times New Roman" panose="02020603050405020304" pitchFamily="18" charset="0"/>
                <a:ea typeface="Calibri" panose="020F0502020204030204" pitchFamily="34" charset="0"/>
                <a:cs typeface="Times New Roman" panose="02020603050405020304" pitchFamily="18" charset="0"/>
              </a:rPr>
              <a:t>Разработана интерактивная методика оценки эффективности систем цифровой подписи на основе библиотеки PyCryptodome</a:t>
            </a:r>
          </a:p>
          <a:p>
            <a:pPr marL="342900" indent="-342900">
              <a:lnSpc>
                <a:spcPct val="150000"/>
              </a:lnSpc>
              <a:buFont typeface="+mj-lt"/>
              <a:buAutoNum type="arabicPeriod"/>
            </a:pPr>
            <a:r>
              <a:rPr lang="ru-RU" dirty="0">
                <a:latin typeface="Times New Roman" panose="02020603050405020304" pitchFamily="18" charset="0"/>
                <a:ea typeface="Calibri" panose="020F0502020204030204" pitchFamily="34" charset="0"/>
                <a:cs typeface="Times New Roman" panose="02020603050405020304" pitchFamily="18" charset="0"/>
              </a:rPr>
              <a:t>Разработаны рекомендации к практическому применению методики</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ru-RU" sz="1600" dirty="0">
              <a:latin typeface="Times New Roman" panose="02020603050405020304" pitchFamily="18" charset="0"/>
            </a:endParaRPr>
          </a:p>
          <a:p>
            <a:endParaRPr lang="ru-RU" sz="1600" dirty="0"/>
          </a:p>
        </p:txBody>
      </p:sp>
      <p:sp>
        <p:nvSpPr>
          <p:cNvPr id="6" name="TextBox 5">
            <a:extLst>
              <a:ext uri="{FF2B5EF4-FFF2-40B4-BE49-F238E27FC236}">
                <a16:creationId xmlns:a16="http://schemas.microsoft.com/office/drawing/2014/main" id="{C35A0AD7-1A44-79E9-AFF2-FCFF6434661A}"/>
              </a:ext>
            </a:extLst>
          </p:cNvPr>
          <p:cNvSpPr txBox="1"/>
          <p:nvPr/>
        </p:nvSpPr>
        <p:spPr>
          <a:xfrm>
            <a:off x="166255" y="4649931"/>
            <a:ext cx="493568" cy="369332"/>
          </a:xfrm>
          <a:prstGeom prst="rect">
            <a:avLst/>
          </a:prstGeom>
          <a:noFill/>
        </p:spPr>
        <p:txBody>
          <a:bodyPr wrap="square" rtlCol="0">
            <a:spAutoFit/>
          </a:bodyPr>
          <a:lstStyle/>
          <a:p>
            <a:r>
              <a:rPr lang="ru-RU" dirty="0"/>
              <a:t>18</a:t>
            </a:r>
          </a:p>
        </p:txBody>
      </p:sp>
      <p:sp>
        <p:nvSpPr>
          <p:cNvPr id="7" name="TextBox 6">
            <a:extLst>
              <a:ext uri="{FF2B5EF4-FFF2-40B4-BE49-F238E27FC236}">
                <a16:creationId xmlns:a16="http://schemas.microsoft.com/office/drawing/2014/main" id="{C93F4EFB-2413-42BD-9D7B-4432AF679649}"/>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spTree>
    <p:extLst>
      <p:ext uri="{BB962C8B-B14F-4D97-AF65-F5344CB8AC3E}">
        <p14:creationId xmlns:p14="http://schemas.microsoft.com/office/powerpoint/2010/main" val="9344034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801813"/>
            <a:ext cx="8229600" cy="620712"/>
          </a:xfrm>
        </p:spPr>
        <p:txBody>
          <a:bodyPr>
            <a:noAutofit/>
          </a:bodyPr>
          <a:lstStyle/>
          <a:p>
            <a:pPr algn="ctr"/>
            <a:r>
              <a:rPr lang="ru-RU" sz="4400" dirty="0"/>
              <a:t>Спасибо</a:t>
            </a:r>
            <a:br>
              <a:rPr lang="ru-RU" sz="4400" dirty="0"/>
            </a:br>
            <a:r>
              <a:rPr lang="ru-RU" sz="4400" dirty="0"/>
              <a:t>за внимание!</a:t>
            </a:r>
            <a:endParaRPr lang="en-US" sz="4400" dirty="0"/>
          </a:p>
        </p:txBody>
      </p:sp>
    </p:spTree>
    <p:extLst>
      <p:ext uri="{BB962C8B-B14F-4D97-AF65-F5344CB8AC3E}">
        <p14:creationId xmlns:p14="http://schemas.microsoft.com/office/powerpoint/2010/main" val="1864942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D3BA85-2D7F-8756-8A0D-2267DE2A3AA8}"/>
              </a:ext>
            </a:extLst>
          </p:cNvPr>
          <p:cNvSpPr txBox="1"/>
          <p:nvPr/>
        </p:nvSpPr>
        <p:spPr>
          <a:xfrm>
            <a:off x="166255" y="4649931"/>
            <a:ext cx="493568" cy="369332"/>
          </a:xfrm>
          <a:prstGeom prst="rect">
            <a:avLst/>
          </a:prstGeom>
          <a:noFill/>
        </p:spPr>
        <p:txBody>
          <a:bodyPr wrap="square" rtlCol="0">
            <a:spAutoFit/>
          </a:bodyPr>
          <a:lstStyle/>
          <a:p>
            <a:r>
              <a:rPr lang="ru-RU" dirty="0"/>
              <a:t>2</a:t>
            </a:r>
          </a:p>
        </p:txBody>
      </p:sp>
      <p:sp>
        <p:nvSpPr>
          <p:cNvPr id="7" name="TextBox 6">
            <a:extLst>
              <a:ext uri="{FF2B5EF4-FFF2-40B4-BE49-F238E27FC236}">
                <a16:creationId xmlns:a16="http://schemas.microsoft.com/office/drawing/2014/main" id="{5AA66961-2AA6-40E7-94EC-3231265F7AD0}"/>
              </a:ext>
            </a:extLst>
          </p:cNvPr>
          <p:cNvSpPr txBox="1"/>
          <p:nvPr/>
        </p:nvSpPr>
        <p:spPr>
          <a:xfrm>
            <a:off x="0" y="0"/>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sp>
        <p:nvSpPr>
          <p:cNvPr id="9" name="Заголовок 8">
            <a:extLst>
              <a:ext uri="{FF2B5EF4-FFF2-40B4-BE49-F238E27FC236}">
                <a16:creationId xmlns:a16="http://schemas.microsoft.com/office/drawing/2014/main" id="{4ECB8FF2-21EC-4C22-81B3-3EA9A6E134FE}"/>
              </a:ext>
            </a:extLst>
          </p:cNvPr>
          <p:cNvSpPr>
            <a:spLocks noGrp="1"/>
          </p:cNvSpPr>
          <p:nvPr>
            <p:ph type="title"/>
          </p:nvPr>
        </p:nvSpPr>
        <p:spPr/>
        <p:txBody>
          <a:bodyPr>
            <a:normAutofit fontScale="90000"/>
          </a:bodyPr>
          <a:lstStyle/>
          <a:p>
            <a:r>
              <a:rPr lang="ru-RU" dirty="0">
                <a:latin typeface="Times New Roman" panose="02020603050405020304" pitchFamily="18" charset="0"/>
                <a:cs typeface="Times New Roman" panose="02020603050405020304" pitchFamily="18" charset="0"/>
              </a:rPr>
              <a:t>Актуальность</a:t>
            </a:r>
          </a:p>
        </p:txBody>
      </p:sp>
      <p:pic>
        <p:nvPicPr>
          <p:cNvPr id="1026" name="Picture 2" descr="https://habrastorage.org/r/w1560/webt/1h/sm/2m/1hsm2mszv1avqwky7gcv3zrm3mm.png">
            <a:extLst>
              <a:ext uri="{FF2B5EF4-FFF2-40B4-BE49-F238E27FC236}">
                <a16:creationId xmlns:a16="http://schemas.microsoft.com/office/drawing/2014/main" id="{CD2F3998-9F53-4429-B6D7-B0E6BAB09B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6350" y="1140154"/>
            <a:ext cx="4765408" cy="292356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CD55128-0A41-4FC2-A535-FBB69903C7F5}"/>
              </a:ext>
            </a:extLst>
          </p:cNvPr>
          <p:cNvSpPr txBox="1"/>
          <p:nvPr/>
        </p:nvSpPr>
        <p:spPr>
          <a:xfrm>
            <a:off x="787400" y="1079782"/>
            <a:ext cx="2819400" cy="4247317"/>
          </a:xfrm>
          <a:prstGeom prst="rect">
            <a:avLst/>
          </a:prstGeom>
          <a:noFill/>
        </p:spPr>
        <p:txBody>
          <a:bodyPr wrap="square" rtlCol="0">
            <a:spAutoFit/>
          </a:bodyPr>
          <a:lstStyle/>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Увеличение генерации цифровых подписей </a:t>
            </a:r>
          </a:p>
          <a:p>
            <a:r>
              <a:rPr lang="ru-RU" dirty="0">
                <a:latin typeface="Times New Roman" panose="02020603050405020304" pitchFamily="18" charset="0"/>
                <a:cs typeface="Times New Roman" panose="02020603050405020304" pitchFamily="18" charset="0"/>
              </a:rPr>
              <a:t>     (28 миллионов)*</a:t>
            </a:r>
          </a:p>
          <a:p>
            <a:endParaRPr lang="ru-RU"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Увеличение количества выданных сертификатов</a:t>
            </a:r>
          </a:p>
          <a:p>
            <a:r>
              <a:rPr lang="ru-RU" dirty="0">
                <a:latin typeface="Times New Roman" panose="02020603050405020304" pitchFamily="18" charset="0"/>
                <a:cs typeface="Times New Roman" panose="02020603050405020304" pitchFamily="18" charset="0"/>
              </a:rPr>
              <a:t>     (13,8 миллионов)*</a:t>
            </a:r>
          </a:p>
          <a:p>
            <a:endParaRPr lang="ru-RU"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Увеличение количества выданных меток времени</a:t>
            </a:r>
          </a:p>
          <a:p>
            <a:r>
              <a:rPr lang="ru-RU" dirty="0">
                <a:latin typeface="Times New Roman" panose="02020603050405020304" pitchFamily="18" charset="0"/>
                <a:cs typeface="Times New Roman" panose="02020603050405020304" pitchFamily="18" charset="0"/>
              </a:rPr>
              <a:t>     (117 миллионов)*</a:t>
            </a:r>
          </a:p>
          <a:p>
            <a:endParaRPr lang="ru-RU"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ru-RU"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725CA7E9-AB00-43FE-BFD7-3749F0CBDAB5}"/>
              </a:ext>
            </a:extLst>
          </p:cNvPr>
          <p:cNvSpPr txBox="1"/>
          <p:nvPr/>
        </p:nvSpPr>
        <p:spPr>
          <a:xfrm>
            <a:off x="4675054" y="4185487"/>
            <a:ext cx="3048000" cy="369332"/>
          </a:xfrm>
          <a:prstGeom prst="rect">
            <a:avLst/>
          </a:prstGeom>
          <a:noFill/>
        </p:spPr>
        <p:txBody>
          <a:bodyPr wrap="square" rtlCol="0">
            <a:spAutoFit/>
          </a:bodyPr>
          <a:lstStyle/>
          <a:p>
            <a:r>
              <a:rPr lang="ru-RU" dirty="0">
                <a:latin typeface="Times New Roman" panose="02020603050405020304" pitchFamily="18" charset="0"/>
                <a:cs typeface="Times New Roman" panose="02020603050405020304" pitchFamily="18" charset="0"/>
              </a:rPr>
              <a:t>Источник: </a:t>
            </a:r>
            <a:r>
              <a:rPr lang="en-US" dirty="0">
                <a:latin typeface="Times New Roman" panose="02020603050405020304" pitchFamily="18" charset="0"/>
                <a:cs typeface="Times New Roman" panose="02020603050405020304" pitchFamily="18" charset="0"/>
              </a:rPr>
              <a:t>GlobalSign, 2021</a:t>
            </a:r>
            <a:endParaRPr lang="ru-RU"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7047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p:txBody>
          <a:bodyPr>
            <a:normAutofit fontScale="90000"/>
          </a:bodyPr>
          <a:lstStyle/>
          <a:p>
            <a:r>
              <a:rPr lang="ru-RU" dirty="0">
                <a:latin typeface="Times New Roman" panose="02020603050405020304" pitchFamily="18" charset="0"/>
                <a:cs typeface="Times New Roman" panose="02020603050405020304" pitchFamily="18" charset="0"/>
              </a:rPr>
              <a:t>Цель и задачи</a:t>
            </a:r>
          </a:p>
        </p:txBody>
      </p:sp>
      <p:sp>
        <p:nvSpPr>
          <p:cNvPr id="4" name="TextBox 3">
            <a:extLst>
              <a:ext uri="{FF2B5EF4-FFF2-40B4-BE49-F238E27FC236}">
                <a16:creationId xmlns:a16="http://schemas.microsoft.com/office/drawing/2014/main" id="{9BFD9B37-4E48-67BD-2D45-21642D54C4E5}"/>
              </a:ext>
            </a:extLst>
          </p:cNvPr>
          <p:cNvSpPr txBox="1"/>
          <p:nvPr/>
        </p:nvSpPr>
        <p:spPr>
          <a:xfrm>
            <a:off x="527339" y="963701"/>
            <a:ext cx="7762773" cy="3089564"/>
          </a:xfrm>
          <a:prstGeom prst="rect">
            <a:avLst/>
          </a:prstGeom>
          <a:noFill/>
        </p:spPr>
        <p:txBody>
          <a:bodyPr wrap="square" rtlCol="0">
            <a:spAutoFit/>
          </a:bodyPr>
          <a:lstStyle/>
          <a:p>
            <a:r>
              <a:rPr lang="ru-RU" b="1" dirty="0">
                <a:effectLst/>
                <a:latin typeface="Times New Roman" panose="02020603050405020304" pitchFamily="18" charset="0"/>
                <a:ea typeface="Calibri" panose="020F0502020204030204" pitchFamily="34" charset="0"/>
                <a:cs typeface="Times New Roman" panose="02020603050405020304" pitchFamily="18" charset="0"/>
              </a:rPr>
              <a:t>Цель</a:t>
            </a:r>
            <a:r>
              <a:rPr lang="ru-RU" dirty="0">
                <a:effectLst/>
                <a:latin typeface="Times New Roman" panose="02020603050405020304" pitchFamily="18" charset="0"/>
                <a:ea typeface="Calibri" panose="020F0502020204030204" pitchFamily="34" charset="0"/>
                <a:cs typeface="Times New Roman" panose="02020603050405020304" pitchFamily="18" charset="0"/>
              </a:rPr>
              <a:t>: п</a:t>
            </a:r>
            <a:r>
              <a:rPr lang="ru-RU" dirty="0">
                <a:latin typeface="Times New Roman" panose="02020603050405020304" pitchFamily="18" charset="0"/>
                <a:ea typeface="Calibri" panose="020F0502020204030204" pitchFamily="34" charset="0"/>
                <a:cs typeface="Times New Roman" panose="02020603050405020304" pitchFamily="18" charset="0"/>
              </a:rPr>
              <a:t>овышение эффективности применения алгоритмов цифровой подписи путём рекомендации подходящего вида ЦП в зависимости от условий применения.</a:t>
            </a:r>
          </a:p>
          <a:p>
            <a:endParaRPr lang="ru-RU" dirty="0">
              <a:latin typeface="Times New Roman" panose="02020603050405020304" pitchFamily="18" charset="0"/>
              <a:ea typeface="Calibri" panose="020F0502020204030204" pitchFamily="34" charset="0"/>
              <a:cs typeface="Times New Roman" panose="02020603050405020304" pitchFamily="18" charset="0"/>
            </a:endParaRPr>
          </a:p>
          <a:p>
            <a:r>
              <a:rPr lang="ru-RU" b="1" dirty="0">
                <a:latin typeface="Times New Roman" panose="02020603050405020304" pitchFamily="18" charset="0"/>
                <a:ea typeface="Calibri" panose="020F0502020204030204" pitchFamily="34" charset="0"/>
                <a:cs typeface="Times New Roman" panose="02020603050405020304" pitchFamily="18" charset="0"/>
              </a:rPr>
              <a:t>Задачи</a:t>
            </a:r>
            <a:r>
              <a:rPr lang="ru-RU" dirty="0">
                <a:latin typeface="Times New Roman" panose="02020603050405020304" pitchFamily="18" charset="0"/>
                <a:ea typeface="Calibri" panose="020F0502020204030204" pitchFamily="34" charset="0"/>
                <a:cs typeface="Times New Roman" panose="02020603050405020304" pitchFamily="18" charset="0"/>
              </a:rPr>
              <a:t>:</a:t>
            </a:r>
          </a:p>
          <a:p>
            <a:pPr marL="342900" indent="-342900">
              <a:lnSpc>
                <a:spcPct val="150000"/>
              </a:lnSpc>
              <a:buFont typeface="+mj-lt"/>
              <a:buAutoNum type="arabicPeriod"/>
            </a:pPr>
            <a:r>
              <a:rPr lang="ru-RU" dirty="0">
                <a:latin typeface="Times New Roman" panose="02020603050405020304" pitchFamily="18" charset="0"/>
                <a:ea typeface="Calibri" panose="020F0502020204030204" pitchFamily="34" charset="0"/>
                <a:cs typeface="Times New Roman" panose="02020603050405020304" pitchFamily="18" charset="0"/>
              </a:rPr>
              <a:t>Анализ и разделение на виды актуальных алгоритмов цифровой подписи </a:t>
            </a:r>
          </a:p>
          <a:p>
            <a:pPr marL="342900" indent="-342900">
              <a:lnSpc>
                <a:spcPct val="150000"/>
              </a:lnSpc>
              <a:buFont typeface="+mj-lt"/>
              <a:buAutoNum type="arabicPeriod"/>
            </a:pPr>
            <a:r>
              <a:rPr lang="ru-RU" dirty="0">
                <a:latin typeface="Times New Roman" panose="02020603050405020304" pitchFamily="18" charset="0"/>
                <a:ea typeface="Calibri" panose="020F0502020204030204" pitchFamily="34" charset="0"/>
                <a:cs typeface="Times New Roman" panose="02020603050405020304" pitchFamily="18" charset="0"/>
              </a:rPr>
              <a:t>Разработка интерактивной методики оценки эффективности систем цифровой подписи на основе библиотеки PyCryptodome</a:t>
            </a:r>
          </a:p>
          <a:p>
            <a:pPr marL="342900" indent="-342900">
              <a:lnSpc>
                <a:spcPct val="150000"/>
              </a:lnSpc>
              <a:buFont typeface="+mj-lt"/>
              <a:buAutoNum type="arabicPeriod"/>
            </a:pPr>
            <a:r>
              <a:rPr lang="ru-RU" dirty="0">
                <a:latin typeface="Times New Roman" panose="02020603050405020304" pitchFamily="18" charset="0"/>
                <a:ea typeface="Calibri" panose="020F0502020204030204" pitchFamily="34" charset="0"/>
                <a:cs typeface="Times New Roman" panose="02020603050405020304" pitchFamily="18" charset="0"/>
              </a:rPr>
              <a:t>Разработка рекомендаций к практическому применению методики</a:t>
            </a: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C35A0AD7-1A44-79E9-AFF2-FCFF6434661A}"/>
              </a:ext>
            </a:extLst>
          </p:cNvPr>
          <p:cNvSpPr txBox="1"/>
          <p:nvPr/>
        </p:nvSpPr>
        <p:spPr>
          <a:xfrm>
            <a:off x="166255" y="4649931"/>
            <a:ext cx="493568" cy="369332"/>
          </a:xfrm>
          <a:prstGeom prst="rect">
            <a:avLst/>
          </a:prstGeom>
          <a:noFill/>
        </p:spPr>
        <p:txBody>
          <a:bodyPr wrap="square" rtlCol="0">
            <a:spAutoFit/>
          </a:bodyPr>
          <a:lstStyle/>
          <a:p>
            <a:r>
              <a:rPr lang="ru-RU" dirty="0"/>
              <a:t>3</a:t>
            </a:r>
          </a:p>
        </p:txBody>
      </p:sp>
      <p:sp>
        <p:nvSpPr>
          <p:cNvPr id="7" name="TextBox 6">
            <a:extLst>
              <a:ext uri="{FF2B5EF4-FFF2-40B4-BE49-F238E27FC236}">
                <a16:creationId xmlns:a16="http://schemas.microsoft.com/office/drawing/2014/main" id="{93E5A956-9552-4873-9B36-85532053DD7C}"/>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spTree>
    <p:extLst>
      <p:ext uri="{BB962C8B-B14F-4D97-AF65-F5344CB8AC3E}">
        <p14:creationId xmlns:p14="http://schemas.microsoft.com/office/powerpoint/2010/main" val="4287535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a:xfrm>
            <a:off x="457199" y="306435"/>
            <a:ext cx="6898341" cy="527284"/>
          </a:xfrm>
        </p:spPr>
        <p:txBody>
          <a:bodyPr>
            <a:normAutofit fontScale="90000"/>
          </a:bodyPr>
          <a:lstStyle/>
          <a:p>
            <a:r>
              <a:rPr lang="ru-RU" dirty="0">
                <a:latin typeface="Times New Roman" panose="02020603050405020304" pitchFamily="18" charset="0"/>
                <a:cs typeface="Times New Roman" panose="02020603050405020304" pitchFamily="18" charset="0"/>
              </a:rPr>
              <a:t>Анализ библиотеки </a:t>
            </a:r>
            <a:r>
              <a:rPr lang="en-US" dirty="0">
                <a:latin typeface="Times New Roman" panose="02020603050405020304" pitchFamily="18" charset="0"/>
                <a:cs typeface="Times New Roman" panose="02020603050405020304" pitchFamily="18" charset="0"/>
              </a:rPr>
              <a:t>PyCryptodome</a:t>
            </a:r>
            <a:endParaRPr lang="ru-RU"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06027837-E912-531D-C10E-04083147BFD0}"/>
              </a:ext>
            </a:extLst>
          </p:cNvPr>
          <p:cNvSpPr txBox="1"/>
          <p:nvPr/>
        </p:nvSpPr>
        <p:spPr>
          <a:xfrm>
            <a:off x="166255" y="4649931"/>
            <a:ext cx="493568" cy="369332"/>
          </a:xfrm>
          <a:prstGeom prst="rect">
            <a:avLst/>
          </a:prstGeom>
          <a:noFill/>
        </p:spPr>
        <p:txBody>
          <a:bodyPr wrap="square" rtlCol="0">
            <a:spAutoFit/>
          </a:bodyPr>
          <a:lstStyle/>
          <a:p>
            <a:r>
              <a:rPr lang="ru-RU" dirty="0"/>
              <a:t>4</a:t>
            </a:r>
          </a:p>
        </p:txBody>
      </p:sp>
      <p:sp>
        <p:nvSpPr>
          <p:cNvPr id="8" name="TextBox 7">
            <a:extLst>
              <a:ext uri="{FF2B5EF4-FFF2-40B4-BE49-F238E27FC236}">
                <a16:creationId xmlns:a16="http://schemas.microsoft.com/office/drawing/2014/main" id="{9D86F82B-6AC7-43D9-BC71-FA18516AEC3D}"/>
              </a:ext>
            </a:extLst>
          </p:cNvPr>
          <p:cNvSpPr txBox="1"/>
          <p:nvPr/>
        </p:nvSpPr>
        <p:spPr>
          <a:xfrm>
            <a:off x="659823" y="1119891"/>
            <a:ext cx="3912177" cy="3901068"/>
          </a:xfrm>
          <a:prstGeom prst="rect">
            <a:avLst/>
          </a:prstGeom>
          <a:noFill/>
        </p:spPr>
        <p:txBody>
          <a:bodyPr wrap="square" rtlCol="0">
            <a:spAutoFit/>
          </a:bodyPr>
          <a:lstStyle/>
          <a:p>
            <a:pPr lvl="0" algn="just">
              <a:lnSpc>
                <a:spcPct val="150000"/>
              </a:lnSpc>
              <a:spcAft>
                <a:spcPts val="0"/>
              </a:spcAft>
            </a:pPr>
            <a:r>
              <a:rPr lang="ru-RU" sz="1700" dirty="0">
                <a:latin typeface="Times New Roman" panose="02020603050405020304" pitchFamily="18" charset="0"/>
                <a:ea typeface="Calibri" panose="020F0502020204030204" pitchFamily="34" charset="0"/>
                <a:cs typeface="Times New Roman" panose="02020603050405020304" pitchFamily="18" charset="0"/>
              </a:rPr>
              <a:t>1. </a:t>
            </a:r>
            <a:r>
              <a:rPr lang="en-US" sz="1700" dirty="0">
                <a:latin typeface="Times New Roman" panose="02020603050405020304" pitchFamily="18" charset="0"/>
                <a:ea typeface="Calibri" panose="020F0502020204030204" pitchFamily="34" charset="0"/>
                <a:cs typeface="Times New Roman" panose="02020603050405020304" pitchFamily="18" charset="0"/>
              </a:rPr>
              <a:t>RSA </a:t>
            </a:r>
            <a:r>
              <a:rPr lang="ru-RU" sz="1700" dirty="0">
                <a:latin typeface="Times New Roman" panose="02020603050405020304" pitchFamily="18" charset="0"/>
                <a:ea typeface="Calibri" panose="020F0502020204030204" pitchFamily="34" charset="0"/>
                <a:cs typeface="Times New Roman" panose="02020603050405020304" pitchFamily="18" charset="0"/>
              </a:rPr>
              <a:t>со следующими вариациями:</a:t>
            </a:r>
          </a:p>
          <a:p>
            <a:pPr marL="742950" lvl="1" indent="-285750" algn="just">
              <a:lnSpc>
                <a:spcPct val="150000"/>
              </a:lnSpc>
              <a:buFont typeface="Arial" panose="020B0604020202020204" pitchFamily="34" charset="0"/>
              <a:buChar char="•"/>
            </a:pPr>
            <a:r>
              <a:rPr lang="ru-RU" sz="1700" dirty="0">
                <a:latin typeface="Times New Roman" panose="02020603050405020304" pitchFamily="18" charset="0"/>
                <a:ea typeface="Calibri" panose="020F0502020204030204" pitchFamily="34" charset="0"/>
                <a:cs typeface="Times New Roman" panose="02020603050405020304" pitchFamily="18" charset="0"/>
              </a:rPr>
              <a:t>PKCS#1 v1.5</a:t>
            </a:r>
          </a:p>
          <a:p>
            <a:pPr marL="742950" lvl="1" indent="-285750" algn="just">
              <a:lnSpc>
                <a:spcPct val="150000"/>
              </a:lnSpc>
              <a:buFont typeface="Arial" panose="020B0604020202020204" pitchFamily="34" charset="0"/>
              <a:buChar char="•"/>
            </a:pPr>
            <a:r>
              <a:rPr lang="ru-RU" sz="1700" dirty="0">
                <a:latin typeface="Times New Roman" panose="02020603050405020304" pitchFamily="18" charset="0"/>
                <a:ea typeface="Calibri" panose="020F0502020204030204" pitchFamily="34" charset="0"/>
                <a:cs typeface="Times New Roman" panose="02020603050405020304" pitchFamily="18" charset="0"/>
              </a:rPr>
              <a:t>PKCS#1 PSS</a:t>
            </a:r>
          </a:p>
          <a:p>
            <a:pPr lvl="0" algn="just">
              <a:lnSpc>
                <a:spcPct val="150000"/>
              </a:lnSpc>
              <a:spcAft>
                <a:spcPts val="0"/>
              </a:spcAft>
            </a:pPr>
            <a:r>
              <a:rPr lang="en-US" sz="1700" dirty="0">
                <a:latin typeface="Times New Roman" panose="02020603050405020304" pitchFamily="18" charset="0"/>
                <a:ea typeface="Calibri" panose="020F0502020204030204" pitchFamily="34" charset="0"/>
                <a:cs typeface="Times New Roman" panose="02020603050405020304" pitchFamily="18" charset="0"/>
              </a:rPr>
              <a:t>2. EdDSA </a:t>
            </a:r>
            <a:r>
              <a:rPr lang="ru-RU" sz="1700" dirty="0">
                <a:latin typeface="Times New Roman" panose="02020603050405020304" pitchFamily="18" charset="0"/>
                <a:ea typeface="Calibri" panose="020F0502020204030204" pitchFamily="34" charset="0"/>
                <a:cs typeface="Times New Roman" panose="02020603050405020304" pitchFamily="18" charset="0"/>
              </a:rPr>
              <a:t>со следующими вариациями:</a:t>
            </a:r>
          </a:p>
          <a:p>
            <a:pPr marL="742950" lvl="1" indent="-285750" algn="just">
              <a:lnSpc>
                <a:spcPct val="150000"/>
              </a:lnSpc>
              <a:buFont typeface="Arial" panose="020B0604020202020204" pitchFamily="34" charset="0"/>
              <a:buChar char="•"/>
            </a:pPr>
            <a:r>
              <a:rPr lang="en-US" sz="1700" dirty="0">
                <a:latin typeface="Times New Roman" panose="02020603050405020304" pitchFamily="18" charset="0"/>
                <a:ea typeface="Calibri" panose="020F0502020204030204" pitchFamily="34" charset="0"/>
                <a:cs typeface="Times New Roman" panose="02020603050405020304" pitchFamily="18" charset="0"/>
              </a:rPr>
              <a:t>EdDSA</a:t>
            </a:r>
            <a:endParaRPr lang="ru-RU" sz="1700" dirty="0">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50000"/>
              </a:lnSpc>
              <a:buFont typeface="Arial" panose="020B0604020202020204" pitchFamily="34" charset="0"/>
              <a:buChar char="•"/>
            </a:pPr>
            <a:r>
              <a:rPr lang="en-US" sz="1700" dirty="0">
                <a:latin typeface="Times New Roman" panose="02020603050405020304" pitchFamily="18" charset="0"/>
                <a:ea typeface="Calibri" panose="020F0502020204030204" pitchFamily="34" charset="0"/>
                <a:cs typeface="Times New Roman" panose="02020603050405020304" pitchFamily="18" charset="0"/>
              </a:rPr>
              <a:t>Pure EdDSA</a:t>
            </a:r>
            <a:endParaRPr lang="ru-RU" sz="1700" dirty="0">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50000"/>
              </a:lnSpc>
              <a:spcAft>
                <a:spcPts val="0"/>
              </a:spcAft>
            </a:pPr>
            <a:r>
              <a:rPr lang="en-US" sz="1700" dirty="0">
                <a:latin typeface="Times New Roman" panose="02020603050405020304" pitchFamily="18" charset="0"/>
                <a:ea typeface="Calibri" panose="020F0502020204030204" pitchFamily="34" charset="0"/>
                <a:cs typeface="Times New Roman" panose="02020603050405020304" pitchFamily="18" charset="0"/>
              </a:rPr>
              <a:t>3. DSA </a:t>
            </a:r>
            <a:r>
              <a:rPr lang="ru-RU" sz="1700" dirty="0">
                <a:latin typeface="Times New Roman" panose="02020603050405020304" pitchFamily="18" charset="0"/>
                <a:ea typeface="Calibri" panose="020F0502020204030204" pitchFamily="34" charset="0"/>
                <a:cs typeface="Times New Roman" panose="02020603050405020304" pitchFamily="18" charset="0"/>
              </a:rPr>
              <a:t>со следующими вариациями:</a:t>
            </a:r>
          </a:p>
          <a:p>
            <a:pPr marL="742950" lvl="1" indent="-285750" algn="just">
              <a:lnSpc>
                <a:spcPct val="150000"/>
              </a:lnSpc>
              <a:buFont typeface="Arial" panose="020B0604020202020204" pitchFamily="34" charset="0"/>
              <a:buChar char="•"/>
            </a:pPr>
            <a:r>
              <a:rPr lang="en-US" sz="1700" dirty="0">
                <a:latin typeface="Times New Roman" panose="02020603050405020304" pitchFamily="18" charset="0"/>
                <a:ea typeface="Calibri" panose="020F0502020204030204" pitchFamily="34" charset="0"/>
                <a:cs typeface="Times New Roman" panose="02020603050405020304" pitchFamily="18" charset="0"/>
              </a:rPr>
              <a:t>DSA</a:t>
            </a:r>
            <a:endParaRPr lang="ru-RU" sz="1700" dirty="0">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50000"/>
              </a:lnSpc>
              <a:buFont typeface="Arial" panose="020B0604020202020204" pitchFamily="34" charset="0"/>
              <a:buChar char="•"/>
            </a:pPr>
            <a:r>
              <a:rPr lang="en-US" sz="1700" dirty="0">
                <a:latin typeface="Times New Roman" panose="02020603050405020304" pitchFamily="18" charset="0"/>
                <a:ea typeface="Calibri" panose="020F0502020204030204" pitchFamily="34" charset="0"/>
                <a:cs typeface="Times New Roman" panose="02020603050405020304" pitchFamily="18" charset="0"/>
              </a:rPr>
              <a:t>ECDSA</a:t>
            </a:r>
            <a:endParaRPr lang="ru-RU" sz="1700" dirty="0">
              <a:latin typeface="Times New Roman" panose="02020603050405020304" pitchFamily="18" charset="0"/>
              <a:ea typeface="Calibri" panose="020F0502020204030204" pitchFamily="34" charset="0"/>
              <a:cs typeface="Times New Roman" panose="02020603050405020304" pitchFamily="18" charset="0"/>
            </a:endParaRPr>
          </a:p>
          <a:p>
            <a:endParaRPr lang="ru-RU"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A65BBC51-5BA1-4273-ABB0-BCAFF379D33F}"/>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pic>
        <p:nvPicPr>
          <p:cNvPr id="1026" name="Picture 2">
            <a:extLst>
              <a:ext uri="{FF2B5EF4-FFF2-40B4-BE49-F238E27FC236}">
                <a16:creationId xmlns:a16="http://schemas.microsoft.com/office/drawing/2014/main" id="{9184BA56-50AB-728E-AFF7-2011A49F36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2818" y="1621420"/>
            <a:ext cx="3831359" cy="2490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550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a:xfrm>
            <a:off x="457199" y="306435"/>
            <a:ext cx="6898341" cy="527284"/>
          </a:xfrm>
        </p:spPr>
        <p:txBody>
          <a:bodyPr>
            <a:normAutofit fontScale="90000"/>
          </a:bodyPr>
          <a:lstStyle/>
          <a:p>
            <a:r>
              <a:rPr lang="ru-RU" dirty="0">
                <a:latin typeface="Times New Roman" panose="02020603050405020304" pitchFamily="18" charset="0"/>
                <a:cs typeface="Times New Roman" panose="02020603050405020304" pitchFamily="18" charset="0"/>
              </a:rPr>
              <a:t>Область применения методики</a:t>
            </a:r>
          </a:p>
        </p:txBody>
      </p:sp>
      <p:sp>
        <p:nvSpPr>
          <p:cNvPr id="3" name="TextBox 2">
            <a:extLst>
              <a:ext uri="{FF2B5EF4-FFF2-40B4-BE49-F238E27FC236}">
                <a16:creationId xmlns:a16="http://schemas.microsoft.com/office/drawing/2014/main" id="{06027837-E912-531D-C10E-04083147BFD0}"/>
              </a:ext>
            </a:extLst>
          </p:cNvPr>
          <p:cNvSpPr txBox="1"/>
          <p:nvPr/>
        </p:nvSpPr>
        <p:spPr>
          <a:xfrm>
            <a:off x="166255" y="4649931"/>
            <a:ext cx="493568" cy="369332"/>
          </a:xfrm>
          <a:prstGeom prst="rect">
            <a:avLst/>
          </a:prstGeom>
          <a:noFill/>
        </p:spPr>
        <p:txBody>
          <a:bodyPr wrap="square" rtlCol="0">
            <a:spAutoFit/>
          </a:bodyPr>
          <a:lstStyle/>
          <a:p>
            <a:r>
              <a:rPr lang="ru-RU" dirty="0"/>
              <a:t>5</a:t>
            </a:r>
          </a:p>
        </p:txBody>
      </p:sp>
      <p:sp>
        <p:nvSpPr>
          <p:cNvPr id="9" name="TextBox 8">
            <a:extLst>
              <a:ext uri="{FF2B5EF4-FFF2-40B4-BE49-F238E27FC236}">
                <a16:creationId xmlns:a16="http://schemas.microsoft.com/office/drawing/2014/main" id="{F4A862DA-0263-4DB0-9A59-8A60ED8C0A5C}"/>
              </a:ext>
            </a:extLst>
          </p:cNvPr>
          <p:cNvSpPr txBox="1"/>
          <p:nvPr/>
        </p:nvSpPr>
        <p:spPr>
          <a:xfrm>
            <a:off x="659823" y="1186880"/>
            <a:ext cx="3762578" cy="310989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ru-RU" sz="1900" dirty="0">
                <a:latin typeface="Times New Roman" panose="02020603050405020304" pitchFamily="18" charset="0"/>
                <a:cs typeface="Times New Roman" panose="02020603050405020304" pitchFamily="18" charset="0"/>
              </a:rPr>
              <a:t>Системные администраторы</a:t>
            </a:r>
          </a:p>
          <a:p>
            <a:pPr marL="285750" indent="-285750">
              <a:lnSpc>
                <a:spcPct val="150000"/>
              </a:lnSpc>
              <a:buFont typeface="Arial" panose="020B0604020202020204" pitchFamily="34" charset="0"/>
              <a:buChar char="•"/>
            </a:pPr>
            <a:r>
              <a:rPr lang="ru-RU" sz="1900" dirty="0">
                <a:latin typeface="Times New Roman" panose="02020603050405020304" pitchFamily="18" charset="0"/>
                <a:cs typeface="Times New Roman" panose="02020603050405020304" pitchFamily="18" charset="0"/>
              </a:rPr>
              <a:t>Настройка средств обработки информации</a:t>
            </a:r>
          </a:p>
          <a:p>
            <a:pPr marL="285750" indent="-285750">
              <a:lnSpc>
                <a:spcPct val="150000"/>
              </a:lnSpc>
              <a:buFont typeface="Arial" panose="020B0604020202020204" pitchFamily="34" charset="0"/>
              <a:buChar char="•"/>
            </a:pPr>
            <a:r>
              <a:rPr lang="ru-RU" sz="1900" dirty="0">
                <a:latin typeface="Times New Roman" panose="02020603050405020304" pitchFamily="18" charset="0"/>
                <a:cs typeface="Times New Roman" panose="02020603050405020304" pitchFamily="18" charset="0"/>
              </a:rPr>
              <a:t>Программисты, использующие библиотеку </a:t>
            </a:r>
            <a:r>
              <a:rPr lang="en-US" sz="1900" dirty="0">
                <a:latin typeface="Times New Roman" panose="02020603050405020304" pitchFamily="18" charset="0"/>
                <a:cs typeface="Times New Roman" panose="02020603050405020304" pitchFamily="18" charset="0"/>
              </a:rPr>
              <a:t>PyCryptodome</a:t>
            </a:r>
          </a:p>
          <a:p>
            <a:pPr marL="285750" indent="-285750">
              <a:lnSpc>
                <a:spcPct val="150000"/>
              </a:lnSpc>
              <a:buFont typeface="Arial" panose="020B0604020202020204" pitchFamily="34" charset="0"/>
              <a:buChar char="•"/>
            </a:pPr>
            <a:r>
              <a:rPr lang="ru-RU" sz="1900" dirty="0">
                <a:latin typeface="Times New Roman" panose="02020603050405020304" pitchFamily="18" charset="0"/>
                <a:cs typeface="Times New Roman" panose="02020603050405020304" pitchFamily="18" charset="0"/>
              </a:rPr>
              <a:t>Пользователи, далёкие от криптографии</a:t>
            </a:r>
          </a:p>
        </p:txBody>
      </p:sp>
      <p:sp>
        <p:nvSpPr>
          <p:cNvPr id="10" name="TextBox 9">
            <a:extLst>
              <a:ext uri="{FF2B5EF4-FFF2-40B4-BE49-F238E27FC236}">
                <a16:creationId xmlns:a16="http://schemas.microsoft.com/office/drawing/2014/main" id="{A65BBC51-5BA1-4273-ABB0-BCAFF379D33F}"/>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pic>
        <p:nvPicPr>
          <p:cNvPr id="2050" name="Picture 2">
            <a:extLst>
              <a:ext uri="{FF2B5EF4-FFF2-40B4-BE49-F238E27FC236}">
                <a16:creationId xmlns:a16="http://schemas.microsoft.com/office/drawing/2014/main" id="{06757DF6-CFF6-DEE2-B56E-F23A796118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6779" y="1491224"/>
            <a:ext cx="42862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33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p:txBody>
          <a:bodyPr>
            <a:normAutofit fontScale="90000"/>
          </a:bodyPr>
          <a:lstStyle/>
          <a:p>
            <a:r>
              <a:rPr lang="ru-RU" dirty="0">
                <a:latin typeface="Times New Roman" panose="02020603050405020304" pitchFamily="18" charset="0"/>
                <a:cs typeface="Times New Roman" panose="02020603050405020304" pitchFamily="18" charset="0"/>
              </a:rPr>
              <a:t>Программная реализация</a:t>
            </a:r>
          </a:p>
        </p:txBody>
      </p:sp>
      <p:sp>
        <p:nvSpPr>
          <p:cNvPr id="3" name="TextBox 2">
            <a:extLst>
              <a:ext uri="{FF2B5EF4-FFF2-40B4-BE49-F238E27FC236}">
                <a16:creationId xmlns:a16="http://schemas.microsoft.com/office/drawing/2014/main" id="{E9D3BA85-2D7F-8756-8A0D-2267DE2A3AA8}"/>
              </a:ext>
            </a:extLst>
          </p:cNvPr>
          <p:cNvSpPr txBox="1"/>
          <p:nvPr/>
        </p:nvSpPr>
        <p:spPr>
          <a:xfrm>
            <a:off x="166255" y="4649931"/>
            <a:ext cx="493568" cy="369332"/>
          </a:xfrm>
          <a:prstGeom prst="rect">
            <a:avLst/>
          </a:prstGeom>
          <a:noFill/>
        </p:spPr>
        <p:txBody>
          <a:bodyPr wrap="square" rtlCol="0">
            <a:spAutoFit/>
          </a:bodyPr>
          <a:lstStyle/>
          <a:p>
            <a:r>
              <a:rPr lang="ru-RU" dirty="0"/>
              <a:t>6</a:t>
            </a:r>
          </a:p>
        </p:txBody>
      </p:sp>
      <p:pic>
        <p:nvPicPr>
          <p:cNvPr id="4" name="Рисунок 3">
            <a:extLst>
              <a:ext uri="{FF2B5EF4-FFF2-40B4-BE49-F238E27FC236}">
                <a16:creationId xmlns:a16="http://schemas.microsoft.com/office/drawing/2014/main" id="{1B4A29BE-6812-4DEF-8605-978AC75461F5}"/>
              </a:ext>
            </a:extLst>
          </p:cNvPr>
          <p:cNvPicPr>
            <a:picLocks noChangeAspect="1"/>
          </p:cNvPicPr>
          <p:nvPr/>
        </p:nvPicPr>
        <p:blipFill>
          <a:blip r:embed="rId3"/>
          <a:stretch>
            <a:fillRect/>
          </a:stretch>
        </p:blipFill>
        <p:spPr>
          <a:xfrm>
            <a:off x="571500" y="1031393"/>
            <a:ext cx="1441067" cy="2711342"/>
          </a:xfrm>
          <a:prstGeom prst="rect">
            <a:avLst/>
          </a:prstGeom>
        </p:spPr>
      </p:pic>
      <p:sp>
        <p:nvSpPr>
          <p:cNvPr id="5" name="TextBox 4">
            <a:extLst>
              <a:ext uri="{FF2B5EF4-FFF2-40B4-BE49-F238E27FC236}">
                <a16:creationId xmlns:a16="http://schemas.microsoft.com/office/drawing/2014/main" id="{F6365FC3-6661-400A-8C35-0B2D781CE5FA}"/>
              </a:ext>
            </a:extLst>
          </p:cNvPr>
          <p:cNvSpPr txBox="1"/>
          <p:nvPr/>
        </p:nvSpPr>
        <p:spPr>
          <a:xfrm>
            <a:off x="571500" y="3664324"/>
            <a:ext cx="1374377" cy="738664"/>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Файловая</a:t>
            </a:r>
          </a:p>
          <a:p>
            <a:pPr algn="ctr"/>
            <a:r>
              <a:rPr lang="ru-RU" sz="1400" dirty="0">
                <a:latin typeface="Times New Roman" panose="02020603050405020304" pitchFamily="18" charset="0"/>
                <a:cs typeface="Times New Roman" panose="02020603050405020304" pitchFamily="18" charset="0"/>
              </a:rPr>
              <a:t>структура </a:t>
            </a:r>
          </a:p>
          <a:p>
            <a:pPr algn="ctr"/>
            <a:r>
              <a:rPr lang="ru-RU" sz="1400" dirty="0">
                <a:latin typeface="Times New Roman" panose="02020603050405020304" pitchFamily="18" charset="0"/>
                <a:cs typeface="Times New Roman" panose="02020603050405020304" pitchFamily="18" charset="0"/>
              </a:rPr>
              <a:t>методики</a:t>
            </a:r>
          </a:p>
        </p:txBody>
      </p:sp>
      <p:pic>
        <p:nvPicPr>
          <p:cNvPr id="6" name="Рисунок 5">
            <a:extLst>
              <a:ext uri="{FF2B5EF4-FFF2-40B4-BE49-F238E27FC236}">
                <a16:creationId xmlns:a16="http://schemas.microsoft.com/office/drawing/2014/main" id="{CB736656-25DB-4E4A-A438-C01CBEA664F2}"/>
              </a:ext>
            </a:extLst>
          </p:cNvPr>
          <p:cNvPicPr>
            <a:picLocks noChangeAspect="1"/>
          </p:cNvPicPr>
          <p:nvPr/>
        </p:nvPicPr>
        <p:blipFill>
          <a:blip r:embed="rId4"/>
          <a:stretch>
            <a:fillRect/>
          </a:stretch>
        </p:blipFill>
        <p:spPr>
          <a:xfrm>
            <a:off x="2125246" y="1896027"/>
            <a:ext cx="1975109" cy="1105336"/>
          </a:xfrm>
          <a:prstGeom prst="rect">
            <a:avLst/>
          </a:prstGeom>
        </p:spPr>
      </p:pic>
      <p:sp>
        <p:nvSpPr>
          <p:cNvPr id="8" name="TextBox 7">
            <a:extLst>
              <a:ext uri="{FF2B5EF4-FFF2-40B4-BE49-F238E27FC236}">
                <a16:creationId xmlns:a16="http://schemas.microsoft.com/office/drawing/2014/main" id="{01447614-DD20-4D1A-BA11-0207FD0EBDAB}"/>
              </a:ext>
            </a:extLst>
          </p:cNvPr>
          <p:cNvSpPr txBox="1"/>
          <p:nvPr/>
        </p:nvSpPr>
        <p:spPr>
          <a:xfrm>
            <a:off x="2198208" y="3666962"/>
            <a:ext cx="1829186" cy="738664"/>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Хранение</a:t>
            </a:r>
          </a:p>
          <a:p>
            <a:pPr algn="ctr"/>
            <a:r>
              <a:rPr lang="ru-RU" sz="1400" dirty="0">
                <a:latin typeface="Times New Roman" panose="02020603050405020304" pitchFamily="18" charset="0"/>
                <a:cs typeface="Times New Roman" panose="02020603050405020304" pitchFamily="18" charset="0"/>
              </a:rPr>
              <a:t>тестов </a:t>
            </a:r>
          </a:p>
          <a:p>
            <a:pPr algn="ctr"/>
            <a:r>
              <a:rPr lang="ru-RU" sz="1400" dirty="0">
                <a:latin typeface="Times New Roman" panose="02020603050405020304" pitchFamily="18" charset="0"/>
                <a:cs typeface="Times New Roman" panose="02020603050405020304" pitchFamily="18" charset="0"/>
              </a:rPr>
              <a:t>производительности</a:t>
            </a:r>
          </a:p>
        </p:txBody>
      </p:sp>
      <p:pic>
        <p:nvPicPr>
          <p:cNvPr id="9" name="Рисунок 8">
            <a:extLst>
              <a:ext uri="{FF2B5EF4-FFF2-40B4-BE49-F238E27FC236}">
                <a16:creationId xmlns:a16="http://schemas.microsoft.com/office/drawing/2014/main" id="{710498A5-FA44-4B83-9F0E-C01753E41645}"/>
              </a:ext>
            </a:extLst>
          </p:cNvPr>
          <p:cNvPicPr>
            <a:picLocks noChangeAspect="1"/>
          </p:cNvPicPr>
          <p:nvPr/>
        </p:nvPicPr>
        <p:blipFill>
          <a:blip r:embed="rId5"/>
          <a:stretch>
            <a:fillRect/>
          </a:stretch>
        </p:blipFill>
        <p:spPr>
          <a:xfrm>
            <a:off x="4213034" y="1901218"/>
            <a:ext cx="2042274" cy="1110230"/>
          </a:xfrm>
          <a:prstGeom prst="rect">
            <a:avLst/>
          </a:prstGeom>
        </p:spPr>
      </p:pic>
      <p:sp>
        <p:nvSpPr>
          <p:cNvPr id="10" name="TextBox 9">
            <a:extLst>
              <a:ext uri="{FF2B5EF4-FFF2-40B4-BE49-F238E27FC236}">
                <a16:creationId xmlns:a16="http://schemas.microsoft.com/office/drawing/2014/main" id="{0691E886-7B5A-4AF6-930D-E8BEC2558378}"/>
              </a:ext>
            </a:extLst>
          </p:cNvPr>
          <p:cNvSpPr txBox="1"/>
          <p:nvPr/>
        </p:nvSpPr>
        <p:spPr>
          <a:xfrm>
            <a:off x="4572000" y="3617259"/>
            <a:ext cx="1281790" cy="954107"/>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Хранение открытого и закрытого ключей</a:t>
            </a:r>
          </a:p>
        </p:txBody>
      </p:sp>
      <p:pic>
        <p:nvPicPr>
          <p:cNvPr id="11" name="Рисунок 10">
            <a:extLst>
              <a:ext uri="{FF2B5EF4-FFF2-40B4-BE49-F238E27FC236}">
                <a16:creationId xmlns:a16="http://schemas.microsoft.com/office/drawing/2014/main" id="{1A102DCE-0313-4DA9-B238-4411B2A740E7}"/>
              </a:ext>
            </a:extLst>
          </p:cNvPr>
          <p:cNvPicPr>
            <a:picLocks noChangeAspect="1"/>
          </p:cNvPicPr>
          <p:nvPr/>
        </p:nvPicPr>
        <p:blipFill>
          <a:blip r:embed="rId6"/>
          <a:stretch>
            <a:fillRect/>
          </a:stretch>
        </p:blipFill>
        <p:spPr>
          <a:xfrm>
            <a:off x="6447865" y="1165288"/>
            <a:ext cx="2124635" cy="2514360"/>
          </a:xfrm>
          <a:prstGeom prst="rect">
            <a:avLst/>
          </a:prstGeom>
        </p:spPr>
      </p:pic>
      <p:sp>
        <p:nvSpPr>
          <p:cNvPr id="13" name="TextBox 12">
            <a:extLst>
              <a:ext uri="{FF2B5EF4-FFF2-40B4-BE49-F238E27FC236}">
                <a16:creationId xmlns:a16="http://schemas.microsoft.com/office/drawing/2014/main" id="{4DB6042D-4918-4A20-89FD-2F0634151B7F}"/>
              </a:ext>
            </a:extLst>
          </p:cNvPr>
          <p:cNvSpPr txBox="1"/>
          <p:nvPr/>
        </p:nvSpPr>
        <p:spPr>
          <a:xfrm>
            <a:off x="6705207" y="3772046"/>
            <a:ext cx="1609950" cy="523220"/>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Хранение подписей</a:t>
            </a:r>
          </a:p>
        </p:txBody>
      </p:sp>
      <p:sp>
        <p:nvSpPr>
          <p:cNvPr id="14" name="TextBox 13">
            <a:extLst>
              <a:ext uri="{FF2B5EF4-FFF2-40B4-BE49-F238E27FC236}">
                <a16:creationId xmlns:a16="http://schemas.microsoft.com/office/drawing/2014/main" id="{DC416A5E-FC8E-4C94-9DFC-BEB5644B3462}"/>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spTree>
    <p:extLst>
      <p:ext uri="{BB962C8B-B14F-4D97-AF65-F5344CB8AC3E}">
        <p14:creationId xmlns:p14="http://schemas.microsoft.com/office/powerpoint/2010/main" val="1048757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BDD157B-3511-DC1C-14AC-4B1DB6A3ABB3}"/>
              </a:ext>
            </a:extLst>
          </p:cNvPr>
          <p:cNvSpPr txBox="1"/>
          <p:nvPr/>
        </p:nvSpPr>
        <p:spPr>
          <a:xfrm>
            <a:off x="166255" y="4649931"/>
            <a:ext cx="493568" cy="369332"/>
          </a:xfrm>
          <a:prstGeom prst="rect">
            <a:avLst/>
          </a:prstGeom>
          <a:noFill/>
        </p:spPr>
        <p:txBody>
          <a:bodyPr wrap="square" rtlCol="0">
            <a:spAutoFit/>
          </a:bodyPr>
          <a:lstStyle/>
          <a:p>
            <a:r>
              <a:rPr lang="ru-RU" dirty="0"/>
              <a:t>7</a:t>
            </a:r>
          </a:p>
        </p:txBody>
      </p:sp>
      <p:sp>
        <p:nvSpPr>
          <p:cNvPr id="11" name="TextBox 10">
            <a:extLst>
              <a:ext uri="{FF2B5EF4-FFF2-40B4-BE49-F238E27FC236}">
                <a16:creationId xmlns:a16="http://schemas.microsoft.com/office/drawing/2014/main" id="{63C2BF3C-5D30-4A1A-AD7F-AF36A050F686}"/>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pic>
        <p:nvPicPr>
          <p:cNvPr id="15" name="Рисунок 14">
            <a:extLst>
              <a:ext uri="{FF2B5EF4-FFF2-40B4-BE49-F238E27FC236}">
                <a16:creationId xmlns:a16="http://schemas.microsoft.com/office/drawing/2014/main" id="{E4BA1BEE-6CB9-0F1F-4809-0661AACCFE35}"/>
              </a:ext>
            </a:extLst>
          </p:cNvPr>
          <p:cNvPicPr>
            <a:picLocks noChangeAspect="1"/>
          </p:cNvPicPr>
          <p:nvPr/>
        </p:nvPicPr>
        <p:blipFill>
          <a:blip r:embed="rId3"/>
          <a:stretch>
            <a:fillRect/>
          </a:stretch>
        </p:blipFill>
        <p:spPr>
          <a:xfrm>
            <a:off x="1800100" y="994334"/>
            <a:ext cx="5277186" cy="3806266"/>
          </a:xfrm>
          <a:prstGeom prst="rect">
            <a:avLst/>
          </a:prstGeom>
        </p:spPr>
      </p:pic>
      <p:sp>
        <p:nvSpPr>
          <p:cNvPr id="16" name="Заголовок 1">
            <a:extLst>
              <a:ext uri="{FF2B5EF4-FFF2-40B4-BE49-F238E27FC236}">
                <a16:creationId xmlns:a16="http://schemas.microsoft.com/office/drawing/2014/main" id="{5BA9383D-5DC6-429D-CF84-0294D4BFEE6A}"/>
              </a:ext>
            </a:extLst>
          </p:cNvPr>
          <p:cNvSpPr>
            <a:spLocks noGrp="1"/>
          </p:cNvSpPr>
          <p:nvPr>
            <p:ph type="title"/>
          </p:nvPr>
        </p:nvSpPr>
        <p:spPr>
          <a:xfrm>
            <a:off x="166254" y="474692"/>
            <a:ext cx="7476259" cy="527284"/>
          </a:xfrm>
        </p:spPr>
        <p:txBody>
          <a:bodyPr>
            <a:noAutofit/>
          </a:bodyPr>
          <a:lstStyle/>
          <a:p>
            <a:r>
              <a:rPr lang="ru-RU" sz="2400" dirty="0">
                <a:latin typeface="Times New Roman" panose="02020603050405020304" pitchFamily="18" charset="0"/>
                <a:cs typeface="Times New Roman" panose="02020603050405020304" pitchFamily="18" charset="0"/>
              </a:rPr>
              <a:t>Тест производительности алгоритмов с импортом ключа</a:t>
            </a:r>
          </a:p>
        </p:txBody>
      </p:sp>
    </p:spTree>
    <p:extLst>
      <p:ext uri="{BB962C8B-B14F-4D97-AF65-F5344CB8AC3E}">
        <p14:creationId xmlns:p14="http://schemas.microsoft.com/office/powerpoint/2010/main" val="381307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a:xfrm>
            <a:off x="166255" y="473283"/>
            <a:ext cx="7180612" cy="527284"/>
          </a:xfrm>
        </p:spPr>
        <p:txBody>
          <a:bodyPr>
            <a:noAutofit/>
          </a:bodyPr>
          <a:lstStyle/>
          <a:p>
            <a:r>
              <a:rPr lang="ru-RU" sz="2400" dirty="0">
                <a:latin typeface="Times New Roman" panose="02020603050405020304" pitchFamily="18" charset="0"/>
                <a:cs typeface="Times New Roman" panose="02020603050405020304" pitchFamily="18" charset="0"/>
              </a:rPr>
              <a:t>Тест производительности алгоритмов с созданием</a:t>
            </a:r>
            <a:br>
              <a:rPr lang="ru-RU" sz="2400" dirty="0">
                <a:latin typeface="Times New Roman" panose="02020603050405020304" pitchFamily="18" charset="0"/>
                <a:cs typeface="Times New Roman" panose="02020603050405020304" pitchFamily="18" charset="0"/>
              </a:rPr>
            </a:br>
            <a:r>
              <a:rPr lang="ru-RU" sz="2400" dirty="0">
                <a:latin typeface="Times New Roman" panose="02020603050405020304" pitchFamily="18" charset="0"/>
                <a:cs typeface="Times New Roman" panose="02020603050405020304" pitchFamily="18" charset="0"/>
              </a:rPr>
              <a:t> ключа</a:t>
            </a:r>
          </a:p>
        </p:txBody>
      </p:sp>
      <p:sp>
        <p:nvSpPr>
          <p:cNvPr id="8" name="TextBox 7">
            <a:extLst>
              <a:ext uri="{FF2B5EF4-FFF2-40B4-BE49-F238E27FC236}">
                <a16:creationId xmlns:a16="http://schemas.microsoft.com/office/drawing/2014/main" id="{8BDD157B-3511-DC1C-14AC-4B1DB6A3ABB3}"/>
              </a:ext>
            </a:extLst>
          </p:cNvPr>
          <p:cNvSpPr txBox="1"/>
          <p:nvPr/>
        </p:nvSpPr>
        <p:spPr>
          <a:xfrm>
            <a:off x="166255" y="4649931"/>
            <a:ext cx="493568" cy="369332"/>
          </a:xfrm>
          <a:prstGeom prst="rect">
            <a:avLst/>
          </a:prstGeom>
          <a:noFill/>
        </p:spPr>
        <p:txBody>
          <a:bodyPr wrap="square" rtlCol="0">
            <a:spAutoFit/>
          </a:bodyPr>
          <a:lstStyle/>
          <a:p>
            <a:r>
              <a:rPr lang="ru-RU" dirty="0"/>
              <a:t>8</a:t>
            </a:r>
          </a:p>
        </p:txBody>
      </p:sp>
      <p:sp>
        <p:nvSpPr>
          <p:cNvPr id="11" name="TextBox 10">
            <a:extLst>
              <a:ext uri="{FF2B5EF4-FFF2-40B4-BE49-F238E27FC236}">
                <a16:creationId xmlns:a16="http://schemas.microsoft.com/office/drawing/2014/main" id="{63C2BF3C-5D30-4A1A-AD7F-AF36A050F686}"/>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pic>
        <p:nvPicPr>
          <p:cNvPr id="5" name="Рисунок 4">
            <a:extLst>
              <a:ext uri="{FF2B5EF4-FFF2-40B4-BE49-F238E27FC236}">
                <a16:creationId xmlns:a16="http://schemas.microsoft.com/office/drawing/2014/main" id="{BB07E586-068A-4B7F-B061-2F829F20FD87}"/>
              </a:ext>
            </a:extLst>
          </p:cNvPr>
          <p:cNvPicPr>
            <a:picLocks noChangeAspect="1"/>
          </p:cNvPicPr>
          <p:nvPr/>
        </p:nvPicPr>
        <p:blipFill>
          <a:blip r:embed="rId3"/>
          <a:stretch>
            <a:fillRect/>
          </a:stretch>
        </p:blipFill>
        <p:spPr>
          <a:xfrm>
            <a:off x="1745177" y="1000567"/>
            <a:ext cx="5434057" cy="3903942"/>
          </a:xfrm>
          <a:prstGeom prst="rect">
            <a:avLst/>
          </a:prstGeom>
        </p:spPr>
      </p:pic>
    </p:spTree>
    <p:extLst>
      <p:ext uri="{BB962C8B-B14F-4D97-AF65-F5344CB8AC3E}">
        <p14:creationId xmlns:p14="http://schemas.microsoft.com/office/powerpoint/2010/main" val="3126346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a:xfrm>
            <a:off x="41564" y="317516"/>
            <a:ext cx="6824382" cy="527284"/>
          </a:xfrm>
        </p:spPr>
        <p:txBody>
          <a:bodyPr>
            <a:normAutofit fontScale="90000"/>
          </a:bodyPr>
          <a:lstStyle/>
          <a:p>
            <a:r>
              <a:rPr lang="ru-RU" dirty="0">
                <a:latin typeface="Times New Roman" panose="02020603050405020304" pitchFamily="18" charset="0"/>
                <a:cs typeface="Times New Roman" panose="02020603050405020304" pitchFamily="18" charset="0"/>
              </a:rPr>
              <a:t>Блок схема методики</a:t>
            </a:r>
          </a:p>
        </p:txBody>
      </p:sp>
      <p:sp>
        <p:nvSpPr>
          <p:cNvPr id="3" name="TextBox 2">
            <a:extLst>
              <a:ext uri="{FF2B5EF4-FFF2-40B4-BE49-F238E27FC236}">
                <a16:creationId xmlns:a16="http://schemas.microsoft.com/office/drawing/2014/main" id="{761E633A-8A32-4391-C5B4-A183CDBF112F}"/>
              </a:ext>
            </a:extLst>
          </p:cNvPr>
          <p:cNvSpPr txBox="1"/>
          <p:nvPr/>
        </p:nvSpPr>
        <p:spPr>
          <a:xfrm>
            <a:off x="166255" y="4649931"/>
            <a:ext cx="493568" cy="369332"/>
          </a:xfrm>
          <a:prstGeom prst="rect">
            <a:avLst/>
          </a:prstGeom>
          <a:noFill/>
        </p:spPr>
        <p:txBody>
          <a:bodyPr wrap="square" rtlCol="0">
            <a:spAutoFit/>
          </a:bodyPr>
          <a:lstStyle/>
          <a:p>
            <a:r>
              <a:rPr lang="ru-RU" dirty="0"/>
              <a:t>9</a:t>
            </a:r>
          </a:p>
        </p:txBody>
      </p:sp>
      <p:sp>
        <p:nvSpPr>
          <p:cNvPr id="9" name="TextBox 8">
            <a:extLst>
              <a:ext uri="{FF2B5EF4-FFF2-40B4-BE49-F238E27FC236}">
                <a16:creationId xmlns:a16="http://schemas.microsoft.com/office/drawing/2014/main" id="{00D64441-066D-49A5-BE62-6EC2B42A3599}"/>
              </a:ext>
            </a:extLst>
          </p:cNvPr>
          <p:cNvSpPr txBox="1"/>
          <p:nvPr/>
        </p:nvSpPr>
        <p:spPr>
          <a:xfrm>
            <a:off x="-1833" y="-14263"/>
            <a:ext cx="9446865" cy="461665"/>
          </a:xfrm>
          <a:prstGeom prst="rect">
            <a:avLst/>
          </a:prstGeom>
          <a:noFill/>
        </p:spPr>
        <p:txBody>
          <a:bodyPr wrap="square" rtlCol="0">
            <a:spAutoFit/>
          </a:bodyPr>
          <a:lstStyle/>
          <a:p>
            <a:r>
              <a:rPr lang="ru-RU" sz="1200" b="1"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Гутник Дмитрий</a:t>
            </a:r>
          </a:p>
          <a:p>
            <a:r>
              <a:rPr lang="ru-RU" sz="1200" b="1" dirty="0">
                <a:latin typeface="Times New Roman" panose="02020603050405020304" pitchFamily="18" charset="0"/>
                <a:cs typeface="Times New Roman" panose="02020603050405020304" pitchFamily="18" charset="0"/>
              </a:rPr>
              <a:t> подписи на основе библиотеки PyCryptodome</a:t>
            </a:r>
          </a:p>
        </p:txBody>
      </p:sp>
      <p:pic>
        <p:nvPicPr>
          <p:cNvPr id="15" name="Рисунок 14">
            <a:extLst>
              <a:ext uri="{FF2B5EF4-FFF2-40B4-BE49-F238E27FC236}">
                <a16:creationId xmlns:a16="http://schemas.microsoft.com/office/drawing/2014/main" id="{D98EA0FA-D3F5-CB82-3A4F-AD942A1C4558}"/>
              </a:ext>
            </a:extLst>
          </p:cNvPr>
          <p:cNvPicPr>
            <a:picLocks noChangeAspect="1"/>
          </p:cNvPicPr>
          <p:nvPr/>
        </p:nvPicPr>
        <p:blipFill>
          <a:blip r:embed="rId3"/>
          <a:stretch>
            <a:fillRect/>
          </a:stretch>
        </p:blipFill>
        <p:spPr>
          <a:xfrm>
            <a:off x="1398083" y="447402"/>
            <a:ext cx="6686046" cy="4634371"/>
          </a:xfrm>
          <a:prstGeom prst="rect">
            <a:avLst/>
          </a:prstGeom>
        </p:spPr>
      </p:pic>
    </p:spTree>
    <p:extLst>
      <p:ext uri="{BB962C8B-B14F-4D97-AF65-F5344CB8AC3E}">
        <p14:creationId xmlns:p14="http://schemas.microsoft.com/office/powerpoint/2010/main" val="1333366994"/>
      </p:ext>
    </p:extLst>
  </p:cSld>
  <p:clrMapOvr>
    <a:masterClrMapping/>
  </p:clrMapOvr>
</p:sld>
</file>

<file path=ppt/theme/theme1.xml><?xml version="1.0" encoding="utf-8"?>
<a:theme xmlns:a="http://schemas.openxmlformats.org/drawingml/2006/main" name="Тема1">
  <a:themeElements>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Тема1" id="{4DAE9245-FD5C-48A3-9F61-0C8FFBFAE07A}" vid="{20E0B42B-372D-46F0-B56F-89DFAD950D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6291</TotalTime>
  <Words>962</Words>
  <Application>Microsoft Office PowerPoint</Application>
  <PresentationFormat>Экран (16:9)</PresentationFormat>
  <Paragraphs>211</Paragraphs>
  <Slides>19</Slides>
  <Notes>8</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19</vt:i4>
      </vt:variant>
    </vt:vector>
  </HeadingPairs>
  <TitlesOfParts>
    <vt:vector size="26" baseType="lpstr">
      <vt:lpstr>ALS Gorizont Bold Expanded</vt:lpstr>
      <vt:lpstr>Arial</vt:lpstr>
      <vt:lpstr>Calibri</vt:lpstr>
      <vt:lpstr>Golos Text</vt:lpstr>
      <vt:lpstr>Golos Text DemiBold</vt:lpstr>
      <vt:lpstr>Times New Roman</vt:lpstr>
      <vt:lpstr>Тема1</vt:lpstr>
      <vt:lpstr>Выпускная квалификационная работа Разработка интерактивной методики оценки эффективности систем цифровой подписи на основе библиотеки PyCryptodome  Факультет безопасности информационных технологий Образовательная программа Технологии защиты информации Направление подготовки (специальность) 10.03.01 Информационная безопасность Выполнил студент: Гутник Дмитрий Вячеславович, N34491 Научный руководитель: доцент ФБИТ, к.т.н., Таранов Сергей Владимирович Санкт-Петербург, 2023</vt:lpstr>
      <vt:lpstr>Актуальность</vt:lpstr>
      <vt:lpstr>Цель и задачи</vt:lpstr>
      <vt:lpstr>Анализ библиотеки PyCryptodome</vt:lpstr>
      <vt:lpstr>Область применения методики</vt:lpstr>
      <vt:lpstr>Программная реализация</vt:lpstr>
      <vt:lpstr>Тест производительности алгоритмов с импортом ключа</vt:lpstr>
      <vt:lpstr>Тест производительности алгоритмов с созданием  ключа</vt:lpstr>
      <vt:lpstr>Блок схема методики</vt:lpstr>
      <vt:lpstr>Блок выбора алгоритмов</vt:lpstr>
      <vt:lpstr>Блок рекомендации  сценариев</vt:lpstr>
      <vt:lpstr>Код рекомендации сценариев</vt:lpstr>
      <vt:lpstr>Критерии рекомендации сценариев</vt:lpstr>
      <vt:lpstr>Рассмотренные атаки</vt:lpstr>
      <vt:lpstr>Примеры размерности подписей и ключей</vt:lpstr>
      <vt:lpstr>Аналоги</vt:lpstr>
      <vt:lpstr>Итог</vt:lpstr>
      <vt:lpstr>Выводы</vt:lpstr>
      <vt:lpstr>Спасибо за внимание!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dc:creator>
  <cp:lastModifiedBy>Дмитрий Гутник</cp:lastModifiedBy>
  <cp:revision>178</cp:revision>
  <dcterms:created xsi:type="dcterms:W3CDTF">2014-06-27T12:30:22Z</dcterms:created>
  <dcterms:modified xsi:type="dcterms:W3CDTF">2023-05-14T12:29:09Z</dcterms:modified>
</cp:coreProperties>
</file>